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</p:sldMasterIdLst>
  <p:notesMasterIdLst>
    <p:notesMasterId r:id="rId13"/>
  </p:notesMasterIdLst>
  <p:sldIdLst>
    <p:sldId id="257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7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D5F79-8DDE-4E29-8607-3C2A4B506C89}" type="datetimeFigureOut">
              <a:rPr lang="es-CO" smtClean="0"/>
              <a:t>23/03/2024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5C447-2F8A-4631-AB9A-E145C1DC33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934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7854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71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85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605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bg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70" lvl="0" indent="-457177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39" lvl="1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17" lvl="5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200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824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778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14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43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194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53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94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843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36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599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557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590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345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936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bg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70" lvl="0" indent="-457177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39" lvl="1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17" lvl="5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356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310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25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50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610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412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429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958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361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7144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615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328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6136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1878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55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2835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bg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70" lvl="0" indent="-457177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39" lvl="1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17" lvl="5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6902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4029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41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53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35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16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55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6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10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56528-1EB7-4B16-9462-4FCBD12ABB4D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23/03/2024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6B879-3B03-449A-8CFB-B36F43D73C6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64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www.flickr.com/photos/41111966@N04/34870578391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hyperlink" Target="https://www.flickr.com/photos/41111966@N04/3487057839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hyperlink" Target="https://www.flickr.com/photos/41111966@N04/3487057839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hyperlink" Target="https://www.flickr.com/photos/41111966@N04/3487057839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hyperlink" Target="https://www.flickr.com/photos/41111966@N04/3487057839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hyperlink" Target="https://www.flickr.com/photos/41111966@N04/3487057839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hyperlink" Target="https://www.flickr.com/photos/41111966@N04/34870578391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isjur.bogotajuridica.gov.co/sisjur/normas/Norma1.jsp?i=132097" TargetMode="External"/><Relationship Id="rId13" Type="http://schemas.openxmlformats.org/officeDocument/2006/relationships/hyperlink" Target="https://www.secretariajuridica.gov.co/odcla" TargetMode="External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12" Type="http://schemas.openxmlformats.org/officeDocument/2006/relationships/hyperlink" Target="https://secretariajuridica.gov.co/sites/default/files/2023-08/Entrega%20conductas%20penales%20y%20disciplinarias%2031-08-2023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.png"/><Relationship Id="rId11" Type="http://schemas.openxmlformats.org/officeDocument/2006/relationships/hyperlink" Target="https://sisjur.bogotajuridica.gov.co/sisjur/normas/Norma1.jsp?i=151637" TargetMode="External"/><Relationship Id="rId5" Type="http://schemas.openxmlformats.org/officeDocument/2006/relationships/image" Target="../media/image3.jpeg"/><Relationship Id="rId10" Type="http://schemas.openxmlformats.org/officeDocument/2006/relationships/hyperlink" Target="https://legalbog.secretariajuridica.gov.co/biblioteca-publico#/biblioteca-publico/2359" TargetMode="External"/><Relationship Id="rId4" Type="http://schemas.openxmlformats.org/officeDocument/2006/relationships/hyperlink" Target="https://www.flickr.com/photos/41111966@N04/34870578391" TargetMode="External"/><Relationship Id="rId9" Type="http://schemas.openxmlformats.org/officeDocument/2006/relationships/hyperlink" Target="https://sisjur.bogotajuridica.gov.co/sisjur/normas/Norma1.jsp?i=152429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.png"/><Relationship Id="rId5" Type="http://schemas.openxmlformats.org/officeDocument/2006/relationships/hyperlink" Target="https://www.flickr.com/photos/41111966@N04/34870578391" TargetMode="External"/><Relationship Id="rId4" Type="http://schemas.openxmlformats.org/officeDocument/2006/relationships/image" Target="../media/image1.jpg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8089083" y="1274445"/>
            <a:ext cx="4090416" cy="3047237"/>
          </a:xfrm>
          <a:prstGeom prst="rect">
            <a:avLst/>
          </a:prstGeom>
          <a:solidFill>
            <a:srgbClr val="C81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17320" y="1609343"/>
            <a:ext cx="9006840" cy="2377440"/>
          </a:xfrm>
          <a:prstGeom prst="rect">
            <a:avLst/>
          </a:prstGeom>
          <a:solidFill>
            <a:srgbClr val="F1B6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MODELO DE GESTIÓN JURÍDICO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ANTICORRUPCIÓN</a:t>
            </a:r>
            <a:r>
              <a:rPr kumimoji="0" lang="es-CO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b="1" baseline="0" dirty="0">
                <a:solidFill>
                  <a:prstClr val="white"/>
                </a:solidFill>
                <a:latin typeface="Calibri" panose="020F0502020204030204"/>
              </a:rPr>
              <a:t>Decreto 610 de 2022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aralelogramo 1"/>
          <p:cNvSpPr/>
          <p:nvPr/>
        </p:nvSpPr>
        <p:spPr>
          <a:xfrm>
            <a:off x="9240980" y="5852160"/>
            <a:ext cx="3213488" cy="1005840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7D47A72-D4DD-4A43-86E5-6543510D0AE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320"/>
                    </a14:imgEffect>
                    <a14:imgEffect>
                      <a14:saturation sat="2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83808" y="6092502"/>
            <a:ext cx="1927831" cy="65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37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577FF-F5D4-45BB-B2D1-C11954BEF0E7}"/>
              </a:ext>
            </a:extLst>
          </p:cNvPr>
          <p:cNvSpPr txBox="1"/>
          <p:nvPr/>
        </p:nvSpPr>
        <p:spPr>
          <a:xfrm>
            <a:off x="615150" y="185984"/>
            <a:ext cx="6222667" cy="4247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Componentes</a:t>
            </a:r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711" y="106015"/>
            <a:ext cx="656762" cy="63771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02E7CAA-A832-4B51-ACBA-98E36C0D5507}"/>
              </a:ext>
            </a:extLst>
          </p:cNvPr>
          <p:cNvSpPr txBox="1"/>
          <p:nvPr/>
        </p:nvSpPr>
        <p:spPr>
          <a:xfrm>
            <a:off x="11383753" y="740341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CO21/962806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B7D47A72-D4DD-4A43-86E5-6543510D0AE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320"/>
                    </a14:imgEffect>
                    <a14:imgEffect>
                      <a14:saturation sat="2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6306" y="6033587"/>
            <a:ext cx="1927831" cy="699722"/>
          </a:xfrm>
          <a:prstGeom prst="rect">
            <a:avLst/>
          </a:prstGeom>
        </p:spPr>
      </p:pic>
      <p:sp>
        <p:nvSpPr>
          <p:cNvPr id="57" name="Google Shape;90;p16">
            <a:extLst>
              <a:ext uri="{FF2B5EF4-FFF2-40B4-BE49-F238E27FC236}">
                <a16:creationId xmlns:a16="http://schemas.microsoft.com/office/drawing/2014/main" id="{5A6895AD-C306-4D51-ADE5-B424FEF5DEB3}"/>
              </a:ext>
            </a:extLst>
          </p:cNvPr>
          <p:cNvSpPr/>
          <p:nvPr/>
        </p:nvSpPr>
        <p:spPr>
          <a:xfrm>
            <a:off x="1156407" y="1769391"/>
            <a:ext cx="2929418" cy="83979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oogle Shape;91;p16">
            <a:extLst>
              <a:ext uri="{FF2B5EF4-FFF2-40B4-BE49-F238E27FC236}">
                <a16:creationId xmlns:a16="http://schemas.microsoft.com/office/drawing/2014/main" id="{15F51240-A6FC-44F0-BFBA-19777C3A193F}"/>
              </a:ext>
            </a:extLst>
          </p:cNvPr>
          <p:cNvGrpSpPr/>
          <p:nvPr/>
        </p:nvGrpSpPr>
        <p:grpSpPr>
          <a:xfrm>
            <a:off x="1266879" y="1826962"/>
            <a:ext cx="632015" cy="632234"/>
            <a:chOff x="3802620" y="1176257"/>
            <a:chExt cx="1538872" cy="1539406"/>
          </a:xfrm>
        </p:grpSpPr>
        <p:sp>
          <p:nvSpPr>
            <p:cNvPr id="59" name="Google Shape;92;p16">
              <a:extLst>
                <a:ext uri="{FF2B5EF4-FFF2-40B4-BE49-F238E27FC236}">
                  <a16:creationId xmlns:a16="http://schemas.microsoft.com/office/drawing/2014/main" id="{E6A4B4B9-5A24-41DC-8D03-BA1B406E4084}"/>
                </a:ext>
              </a:extLst>
            </p:cNvPr>
            <p:cNvSpPr/>
            <p:nvPr/>
          </p:nvSpPr>
          <p:spPr>
            <a:xfrm>
              <a:off x="3802620" y="1176257"/>
              <a:ext cx="1538872" cy="153940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Google Shape;93;p16">
              <a:extLst>
                <a:ext uri="{FF2B5EF4-FFF2-40B4-BE49-F238E27FC236}">
                  <a16:creationId xmlns:a16="http://schemas.microsoft.com/office/drawing/2014/main" id="{F42CDE79-FE9C-4159-8914-51EA50C03195}"/>
                </a:ext>
              </a:extLst>
            </p:cNvPr>
            <p:cNvSpPr/>
            <p:nvPr/>
          </p:nvSpPr>
          <p:spPr>
            <a:xfrm>
              <a:off x="3872192" y="1246397"/>
              <a:ext cx="1399727" cy="139969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ysClr val="window" lastClr="FF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oogle Shape;94;p16">
            <a:extLst>
              <a:ext uri="{FF2B5EF4-FFF2-40B4-BE49-F238E27FC236}">
                <a16:creationId xmlns:a16="http://schemas.microsoft.com/office/drawing/2014/main" id="{AA603562-E6F9-42E3-8967-9C85C916DD92}"/>
              </a:ext>
            </a:extLst>
          </p:cNvPr>
          <p:cNvGrpSpPr/>
          <p:nvPr/>
        </p:nvGrpSpPr>
        <p:grpSpPr>
          <a:xfrm>
            <a:off x="1426233" y="2000134"/>
            <a:ext cx="2330994" cy="678851"/>
            <a:chOff x="1056700" y="1220773"/>
            <a:chExt cx="2330994" cy="678851"/>
          </a:xfrm>
        </p:grpSpPr>
        <p:sp>
          <p:nvSpPr>
            <p:cNvPr id="62" name="Google Shape;95;p16">
              <a:extLst>
                <a:ext uri="{FF2B5EF4-FFF2-40B4-BE49-F238E27FC236}">
                  <a16:creationId xmlns:a16="http://schemas.microsoft.com/office/drawing/2014/main" id="{F08898F3-96C6-4175-90E6-2460F2117744}"/>
                </a:ext>
              </a:extLst>
            </p:cNvPr>
            <p:cNvSpPr txBox="1"/>
            <p:nvPr/>
          </p:nvSpPr>
          <p:spPr>
            <a:xfrm>
              <a:off x="1056700" y="1463124"/>
              <a:ext cx="17868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 dirty="0">
                <a:solidFill>
                  <a:prstClr val="white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63" name="Google Shape;96;p16">
              <a:extLst>
                <a:ext uri="{FF2B5EF4-FFF2-40B4-BE49-F238E27FC236}">
                  <a16:creationId xmlns:a16="http://schemas.microsoft.com/office/drawing/2014/main" id="{F25FDE84-1F08-44C3-87CB-551219C1091A}"/>
                </a:ext>
              </a:extLst>
            </p:cNvPr>
            <p:cNvSpPr txBox="1"/>
            <p:nvPr/>
          </p:nvSpPr>
          <p:spPr>
            <a:xfrm>
              <a:off x="1600894" y="1220773"/>
              <a:ext cx="1786800" cy="3734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r>
                <a:rPr lang="es-CO" sz="1600" dirty="0">
                  <a:solidFill>
                    <a:prstClr val="black"/>
                  </a:solidFill>
                  <a:latin typeface="Arial" panose="020B0604020202020204" pitchFamily="34" charset="0"/>
                  <a:ea typeface="Fira Sans Extra Condensed SemiBold"/>
                  <a:cs typeface="Arial" panose="020B0604020202020204" pitchFamily="34" charset="0"/>
                  <a:sym typeface="Fira Sans Extra Condensed SemiBold"/>
                </a:rPr>
                <a:t>Política de Cumplimiento</a:t>
              </a:r>
              <a:r>
                <a:rPr lang="es-CO" sz="1600" dirty="0">
                  <a:solidFill>
                    <a:prstClr val="white"/>
                  </a:solidFill>
                  <a:latin typeface="Arial" panose="020B0604020202020204" pitchFamily="34" charset="0"/>
                  <a:ea typeface="Fira Sans Extra Condensed SemiBold"/>
                  <a:cs typeface="Arial" panose="020B0604020202020204" pitchFamily="34" charset="0"/>
                  <a:sym typeface="Fira Sans Extra Condensed SemiBold"/>
                </a:rPr>
                <a:t> </a:t>
              </a:r>
              <a:endParaRPr sz="1600" dirty="0">
                <a:solidFill>
                  <a:prstClr val="white"/>
                </a:solidFill>
                <a:latin typeface="Arial" panose="020B0604020202020204" pitchFamily="34" charset="0"/>
                <a:ea typeface="Fira Sans Extra Condensed SemiBold"/>
                <a:cs typeface="Arial" panose="020B0604020202020204" pitchFamily="34" charset="0"/>
                <a:sym typeface="Fira Sans Extra Condensed SemiBold"/>
              </a:endParaRPr>
            </a:p>
          </p:txBody>
        </p:sp>
      </p:grpSp>
      <p:sp>
        <p:nvSpPr>
          <p:cNvPr id="64" name="Google Shape;97;p16">
            <a:extLst>
              <a:ext uri="{FF2B5EF4-FFF2-40B4-BE49-F238E27FC236}">
                <a16:creationId xmlns:a16="http://schemas.microsoft.com/office/drawing/2014/main" id="{9F4B0E7F-7E00-441D-9000-284E82987391}"/>
              </a:ext>
            </a:extLst>
          </p:cNvPr>
          <p:cNvSpPr/>
          <p:nvPr/>
        </p:nvSpPr>
        <p:spPr>
          <a:xfrm>
            <a:off x="7678153" y="1746921"/>
            <a:ext cx="2930400" cy="828000"/>
          </a:xfrm>
          <a:prstGeom prst="roundRect">
            <a:avLst>
              <a:gd name="adj" fmla="val 50000"/>
            </a:avLst>
          </a:prstGeom>
          <a:solidFill>
            <a:srgbClr val="F07F09">
              <a:lumMod val="20000"/>
              <a:lumOff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Google Shape;98;p16">
            <a:extLst>
              <a:ext uri="{FF2B5EF4-FFF2-40B4-BE49-F238E27FC236}">
                <a16:creationId xmlns:a16="http://schemas.microsoft.com/office/drawing/2014/main" id="{7ACEB5DF-E539-417B-B882-0BAE9FBA2723}"/>
              </a:ext>
            </a:extLst>
          </p:cNvPr>
          <p:cNvGrpSpPr/>
          <p:nvPr/>
        </p:nvGrpSpPr>
        <p:grpSpPr>
          <a:xfrm>
            <a:off x="7678153" y="2034072"/>
            <a:ext cx="3174726" cy="773840"/>
            <a:chOff x="707075" y="2460365"/>
            <a:chExt cx="2290045" cy="773840"/>
          </a:xfrm>
        </p:grpSpPr>
        <p:sp>
          <p:nvSpPr>
            <p:cNvPr id="66" name="Google Shape;99;p16">
              <a:extLst>
                <a:ext uri="{FF2B5EF4-FFF2-40B4-BE49-F238E27FC236}">
                  <a16:creationId xmlns:a16="http://schemas.microsoft.com/office/drawing/2014/main" id="{5BEFDAAE-2DDC-46B2-9565-645972E7543B}"/>
                </a:ext>
              </a:extLst>
            </p:cNvPr>
            <p:cNvSpPr txBox="1"/>
            <p:nvPr/>
          </p:nvSpPr>
          <p:spPr>
            <a:xfrm>
              <a:off x="707075" y="2797705"/>
              <a:ext cx="17868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>
                <a:buClr>
                  <a:prstClr val="black"/>
                </a:buClr>
                <a:buSzPts val="1100"/>
                <a:buFont typeface="Arial"/>
                <a:buNone/>
              </a:pPr>
              <a:endParaRPr dirty="0">
                <a:solidFill>
                  <a:prstClr val="white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67" name="Google Shape;100;p16">
              <a:extLst>
                <a:ext uri="{FF2B5EF4-FFF2-40B4-BE49-F238E27FC236}">
                  <a16:creationId xmlns:a16="http://schemas.microsoft.com/office/drawing/2014/main" id="{8106CFDF-E1FB-4E9B-AA77-1A7B32DB7ECF}"/>
                </a:ext>
              </a:extLst>
            </p:cNvPr>
            <p:cNvSpPr txBox="1"/>
            <p:nvPr/>
          </p:nvSpPr>
          <p:spPr>
            <a:xfrm>
              <a:off x="1210320" y="2460365"/>
              <a:ext cx="17868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r>
                <a:rPr lang="es-CO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Políticas de alerta de irregularidades (</a:t>
              </a:r>
              <a:r>
                <a:rPr lang="es-CO" sz="1600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whistleblowing</a:t>
              </a:r>
              <a:r>
                <a:rPr lang="es-CO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sz="1600" dirty="0">
                <a:solidFill>
                  <a:prstClr val="black"/>
                </a:solidFill>
                <a:latin typeface="Arial" panose="020B0604020202020204" pitchFamily="34" charset="0"/>
                <a:ea typeface="Fira Sans Extra Condensed SemiBold"/>
                <a:cs typeface="Arial" panose="020B0604020202020204" pitchFamily="34" charset="0"/>
                <a:sym typeface="Fira Sans Extra Condensed SemiBold"/>
              </a:endParaRPr>
            </a:p>
          </p:txBody>
        </p:sp>
      </p:grpSp>
      <p:grpSp>
        <p:nvGrpSpPr>
          <p:cNvPr id="68" name="Google Shape;101;p16">
            <a:extLst>
              <a:ext uri="{FF2B5EF4-FFF2-40B4-BE49-F238E27FC236}">
                <a16:creationId xmlns:a16="http://schemas.microsoft.com/office/drawing/2014/main" id="{B88CE3D4-0FF8-422A-B2A1-16678B75000A}"/>
              </a:ext>
            </a:extLst>
          </p:cNvPr>
          <p:cNvGrpSpPr/>
          <p:nvPr/>
        </p:nvGrpSpPr>
        <p:grpSpPr>
          <a:xfrm>
            <a:off x="7801469" y="1873170"/>
            <a:ext cx="632015" cy="632234"/>
            <a:chOff x="3802620" y="1176257"/>
            <a:chExt cx="1538872" cy="1539406"/>
          </a:xfrm>
        </p:grpSpPr>
        <p:sp>
          <p:nvSpPr>
            <p:cNvPr id="69" name="Google Shape;102;p16">
              <a:extLst>
                <a:ext uri="{FF2B5EF4-FFF2-40B4-BE49-F238E27FC236}">
                  <a16:creationId xmlns:a16="http://schemas.microsoft.com/office/drawing/2014/main" id="{AFEDA9EE-D0F1-44AA-A9AD-579CD54A4568}"/>
                </a:ext>
              </a:extLst>
            </p:cNvPr>
            <p:cNvSpPr/>
            <p:nvPr/>
          </p:nvSpPr>
          <p:spPr>
            <a:xfrm>
              <a:off x="3802620" y="1176257"/>
              <a:ext cx="1538872" cy="153940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Google Shape;103;p16">
              <a:extLst>
                <a:ext uri="{FF2B5EF4-FFF2-40B4-BE49-F238E27FC236}">
                  <a16:creationId xmlns:a16="http://schemas.microsoft.com/office/drawing/2014/main" id="{0FDDA4F2-E8B4-4FFC-8026-40B82A5FD3D0}"/>
                </a:ext>
              </a:extLst>
            </p:cNvPr>
            <p:cNvSpPr/>
            <p:nvPr/>
          </p:nvSpPr>
          <p:spPr>
            <a:xfrm>
              <a:off x="3866888" y="1203459"/>
              <a:ext cx="1399727" cy="1399693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ysClr val="window" lastClr="FF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Google Shape;104;p16">
            <a:extLst>
              <a:ext uri="{FF2B5EF4-FFF2-40B4-BE49-F238E27FC236}">
                <a16:creationId xmlns:a16="http://schemas.microsoft.com/office/drawing/2014/main" id="{6454D52F-BF38-4F3E-A247-0A76735A4026}"/>
              </a:ext>
            </a:extLst>
          </p:cNvPr>
          <p:cNvSpPr/>
          <p:nvPr/>
        </p:nvSpPr>
        <p:spPr>
          <a:xfrm>
            <a:off x="1000379" y="2938830"/>
            <a:ext cx="2930400" cy="828000"/>
          </a:xfrm>
          <a:prstGeom prst="roundRect">
            <a:avLst>
              <a:gd name="adj" fmla="val 50000"/>
            </a:avLst>
          </a:prstGeom>
          <a:solidFill>
            <a:srgbClr val="9F2936">
              <a:lumMod val="20000"/>
              <a:lumOff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Google Shape;107;p16">
            <a:extLst>
              <a:ext uri="{FF2B5EF4-FFF2-40B4-BE49-F238E27FC236}">
                <a16:creationId xmlns:a16="http://schemas.microsoft.com/office/drawing/2014/main" id="{C066AE05-BEE7-4E2C-B859-32357E6AEAEA}"/>
              </a:ext>
            </a:extLst>
          </p:cNvPr>
          <p:cNvSpPr txBox="1"/>
          <p:nvPr/>
        </p:nvSpPr>
        <p:spPr>
          <a:xfrm>
            <a:off x="1876468" y="3075135"/>
            <a:ext cx="2110023" cy="66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ea typeface="Fira Sans Extra Condensed SemiBold"/>
                <a:cs typeface="Arial" panose="020B0604020202020204" pitchFamily="34" charset="0"/>
                <a:sym typeface="Fira Sans Extra Condensed SemiBold"/>
              </a:rPr>
              <a:t>Órganos de Cumplimiento</a:t>
            </a:r>
            <a:endParaRPr sz="1600" dirty="0">
              <a:solidFill>
                <a:prstClr val="black"/>
              </a:solidFill>
              <a:latin typeface="Arial" panose="020B0604020202020204" pitchFamily="34" charset="0"/>
              <a:ea typeface="Fira Sans Extra Condensed SemiBold"/>
              <a:cs typeface="Arial" panose="020B0604020202020204" pitchFamily="34" charset="0"/>
              <a:sym typeface="Fira Sans Extra Condensed SemiBold"/>
            </a:endParaRPr>
          </a:p>
        </p:txBody>
      </p:sp>
      <p:sp>
        <p:nvSpPr>
          <p:cNvPr id="73" name="Google Shape;111;p16">
            <a:extLst>
              <a:ext uri="{FF2B5EF4-FFF2-40B4-BE49-F238E27FC236}">
                <a16:creationId xmlns:a16="http://schemas.microsoft.com/office/drawing/2014/main" id="{20CD2A99-3CD4-4493-B601-B6A048CEBB9E}"/>
              </a:ext>
            </a:extLst>
          </p:cNvPr>
          <p:cNvSpPr/>
          <p:nvPr/>
        </p:nvSpPr>
        <p:spPr>
          <a:xfrm>
            <a:off x="1090720" y="4016158"/>
            <a:ext cx="2930400" cy="828000"/>
          </a:xfrm>
          <a:prstGeom prst="roundRect">
            <a:avLst>
              <a:gd name="adj" fmla="val 50000"/>
            </a:avLst>
          </a:prstGeom>
          <a:solidFill>
            <a:srgbClr val="1B587C">
              <a:lumMod val="20000"/>
              <a:lumOff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Google Shape;114;p16">
            <a:extLst>
              <a:ext uri="{FF2B5EF4-FFF2-40B4-BE49-F238E27FC236}">
                <a16:creationId xmlns:a16="http://schemas.microsoft.com/office/drawing/2014/main" id="{47A42F0A-68B8-4C6E-A4D8-979E510A90B6}"/>
              </a:ext>
            </a:extLst>
          </p:cNvPr>
          <p:cNvSpPr txBox="1"/>
          <p:nvPr/>
        </p:nvSpPr>
        <p:spPr>
          <a:xfrm flipH="1">
            <a:off x="1843047" y="4267263"/>
            <a:ext cx="1947811" cy="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r>
              <a:rPr lang="en" sz="1600" dirty="0">
                <a:solidFill>
                  <a:prstClr val="black"/>
                </a:solidFill>
                <a:latin typeface="Arial" panose="020B0604020202020204" pitchFamily="34" charset="0"/>
                <a:ea typeface="Fira Sans Extra Condensed SemiBold"/>
                <a:cs typeface="Arial" panose="020B0604020202020204" pitchFamily="34" charset="0"/>
                <a:sym typeface="Fira Sans Extra Condensed SemiBold"/>
              </a:rPr>
              <a:t>P</a:t>
            </a: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ea typeface="Fira Sans Extra Condensed SemiBold"/>
                <a:cs typeface="Arial" panose="020B0604020202020204" pitchFamily="34" charset="0"/>
                <a:sym typeface="Fira Sans Extra Condensed SemiBold"/>
              </a:rPr>
              <a:t>lan</a:t>
            </a:r>
            <a:r>
              <a:rPr lang="en" sz="1600" dirty="0">
                <a:solidFill>
                  <a:prstClr val="black"/>
                </a:solidFill>
                <a:latin typeface="Arial" panose="020B0604020202020204" pitchFamily="34" charset="0"/>
                <a:ea typeface="Fira Sans Extra Condensed SemiBold"/>
                <a:cs typeface="Arial" panose="020B0604020202020204" pitchFamily="34" charset="0"/>
                <a:sym typeface="Fira Sans Extra Condensed SemiBold"/>
              </a:rPr>
              <a:t> de</a:t>
            </a:r>
          </a:p>
          <a:p>
            <a:pPr defTabSz="457200"/>
            <a:r>
              <a:rPr lang="en" sz="1600" dirty="0">
                <a:solidFill>
                  <a:prstClr val="black"/>
                </a:solidFill>
                <a:latin typeface="Arial" panose="020B0604020202020204" pitchFamily="34" charset="0"/>
                <a:ea typeface="Fira Sans Extra Condensed SemiBold"/>
                <a:cs typeface="Arial" panose="020B0604020202020204" pitchFamily="34" charset="0"/>
                <a:sym typeface="Fira Sans Extra Condensed SemiBold"/>
              </a:rPr>
              <a:t>Cumplimiento </a:t>
            </a: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ea typeface="Fira Sans Extra Condensed SemiBold"/>
                <a:cs typeface="Arial" panose="020B0604020202020204" pitchFamily="34" charset="0"/>
                <a:sym typeface="Fira Sans Extra Condensed SemiBold"/>
              </a:rPr>
              <a:t>Normativo</a:t>
            </a:r>
            <a:endParaRPr sz="1600" dirty="0">
              <a:solidFill>
                <a:prstClr val="black"/>
              </a:solidFill>
              <a:latin typeface="Arial" panose="020B0604020202020204" pitchFamily="34" charset="0"/>
              <a:ea typeface="Fira Sans Extra Condensed SemiBold"/>
              <a:cs typeface="Arial" panose="020B0604020202020204" pitchFamily="34" charset="0"/>
              <a:sym typeface="Fira Sans Extra Condensed SemiBold"/>
            </a:endParaRPr>
          </a:p>
        </p:txBody>
      </p:sp>
      <p:grpSp>
        <p:nvGrpSpPr>
          <p:cNvPr id="75" name="Google Shape;115;p16">
            <a:extLst>
              <a:ext uri="{FF2B5EF4-FFF2-40B4-BE49-F238E27FC236}">
                <a16:creationId xmlns:a16="http://schemas.microsoft.com/office/drawing/2014/main" id="{07779F19-9517-428D-A4A9-4E724163072C}"/>
              </a:ext>
            </a:extLst>
          </p:cNvPr>
          <p:cNvGrpSpPr/>
          <p:nvPr/>
        </p:nvGrpSpPr>
        <p:grpSpPr>
          <a:xfrm flipH="1">
            <a:off x="1178620" y="4121153"/>
            <a:ext cx="632015" cy="632234"/>
            <a:chOff x="3802620" y="1176257"/>
            <a:chExt cx="1538872" cy="1539406"/>
          </a:xfrm>
        </p:grpSpPr>
        <p:sp>
          <p:nvSpPr>
            <p:cNvPr id="76" name="Google Shape;116;p16">
              <a:extLst>
                <a:ext uri="{FF2B5EF4-FFF2-40B4-BE49-F238E27FC236}">
                  <a16:creationId xmlns:a16="http://schemas.microsoft.com/office/drawing/2014/main" id="{D981B136-1DBE-4E0F-B213-F15E8AD71C33}"/>
                </a:ext>
              </a:extLst>
            </p:cNvPr>
            <p:cNvSpPr/>
            <p:nvPr/>
          </p:nvSpPr>
          <p:spPr>
            <a:xfrm>
              <a:off x="3802620" y="1176257"/>
              <a:ext cx="1538872" cy="153940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Google Shape;117;p16">
              <a:extLst>
                <a:ext uri="{FF2B5EF4-FFF2-40B4-BE49-F238E27FC236}">
                  <a16:creationId xmlns:a16="http://schemas.microsoft.com/office/drawing/2014/main" id="{4C6D4161-1666-44B0-860D-52D4197A4E03}"/>
                </a:ext>
              </a:extLst>
            </p:cNvPr>
            <p:cNvSpPr/>
            <p:nvPr/>
          </p:nvSpPr>
          <p:spPr>
            <a:xfrm>
              <a:off x="3872192" y="1246397"/>
              <a:ext cx="1399727" cy="139969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ysClr val="window" lastClr="FF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8" name="Google Shape;118;p16">
            <a:extLst>
              <a:ext uri="{FF2B5EF4-FFF2-40B4-BE49-F238E27FC236}">
                <a16:creationId xmlns:a16="http://schemas.microsoft.com/office/drawing/2014/main" id="{D879500F-9E46-4F06-AAAF-5633AF34AADC}"/>
              </a:ext>
            </a:extLst>
          </p:cNvPr>
          <p:cNvSpPr/>
          <p:nvPr/>
        </p:nvSpPr>
        <p:spPr>
          <a:xfrm>
            <a:off x="7816644" y="4016552"/>
            <a:ext cx="2930400" cy="828000"/>
          </a:xfrm>
          <a:prstGeom prst="roundRect">
            <a:avLst>
              <a:gd name="adj" fmla="val 50000"/>
            </a:avLst>
          </a:prstGeom>
          <a:solidFill>
            <a:srgbClr val="4E8542">
              <a:lumMod val="40000"/>
              <a:lumOff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Google Shape;121;p16">
            <a:extLst>
              <a:ext uri="{FF2B5EF4-FFF2-40B4-BE49-F238E27FC236}">
                <a16:creationId xmlns:a16="http://schemas.microsoft.com/office/drawing/2014/main" id="{A721AFC0-C6AB-4646-8FD5-7C6132BD7D93}"/>
              </a:ext>
            </a:extLst>
          </p:cNvPr>
          <p:cNvSpPr txBox="1"/>
          <p:nvPr/>
        </p:nvSpPr>
        <p:spPr>
          <a:xfrm flipH="1">
            <a:off x="8566313" y="4346852"/>
            <a:ext cx="1786800" cy="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ea typeface="Fira Sans Extra Condensed SemiBold"/>
                <a:cs typeface="Arial" panose="020B0604020202020204" pitchFamily="34" charset="0"/>
                <a:sym typeface="Fira Sans Extra Condensed SemiBold"/>
              </a:rPr>
              <a:t>Incentivos</a:t>
            </a:r>
            <a:endParaRPr sz="1600" dirty="0">
              <a:solidFill>
                <a:prstClr val="black"/>
              </a:solidFill>
              <a:latin typeface="Arial" panose="020B0604020202020204" pitchFamily="34" charset="0"/>
              <a:ea typeface="Fira Sans Extra Condensed SemiBold"/>
              <a:cs typeface="Arial" panose="020B0604020202020204" pitchFamily="34" charset="0"/>
              <a:sym typeface="Fira Sans Extra Condensed SemiBold"/>
            </a:endParaRPr>
          </a:p>
        </p:txBody>
      </p:sp>
      <p:grpSp>
        <p:nvGrpSpPr>
          <p:cNvPr id="80" name="Google Shape;122;p16">
            <a:extLst>
              <a:ext uri="{FF2B5EF4-FFF2-40B4-BE49-F238E27FC236}">
                <a16:creationId xmlns:a16="http://schemas.microsoft.com/office/drawing/2014/main" id="{1C5B1DD2-F79C-4A7E-B1B8-181CDB0EAD1A}"/>
              </a:ext>
            </a:extLst>
          </p:cNvPr>
          <p:cNvGrpSpPr/>
          <p:nvPr/>
        </p:nvGrpSpPr>
        <p:grpSpPr>
          <a:xfrm flipH="1">
            <a:off x="7885450" y="4096391"/>
            <a:ext cx="632015" cy="632234"/>
            <a:chOff x="3802620" y="1176257"/>
            <a:chExt cx="1538872" cy="1539406"/>
          </a:xfrm>
        </p:grpSpPr>
        <p:sp>
          <p:nvSpPr>
            <p:cNvPr id="81" name="Google Shape;123;p16">
              <a:extLst>
                <a:ext uri="{FF2B5EF4-FFF2-40B4-BE49-F238E27FC236}">
                  <a16:creationId xmlns:a16="http://schemas.microsoft.com/office/drawing/2014/main" id="{7A7A55A1-A6B0-45E9-8310-3AF95DF05C14}"/>
                </a:ext>
              </a:extLst>
            </p:cNvPr>
            <p:cNvSpPr/>
            <p:nvPr/>
          </p:nvSpPr>
          <p:spPr>
            <a:xfrm>
              <a:off x="3802620" y="1176257"/>
              <a:ext cx="1538872" cy="153940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Google Shape;124;p16">
              <a:extLst>
                <a:ext uri="{FF2B5EF4-FFF2-40B4-BE49-F238E27FC236}">
                  <a16:creationId xmlns:a16="http://schemas.microsoft.com/office/drawing/2014/main" id="{5FE0F3DD-4A08-4AAA-BDFD-2B3BA465E90A}"/>
                </a:ext>
              </a:extLst>
            </p:cNvPr>
            <p:cNvSpPr/>
            <p:nvPr/>
          </p:nvSpPr>
          <p:spPr>
            <a:xfrm>
              <a:off x="3872192" y="1246397"/>
              <a:ext cx="1399727" cy="139969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ysClr val="window" lastClr="FF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Google Shape;149;p16">
            <a:extLst>
              <a:ext uri="{FF2B5EF4-FFF2-40B4-BE49-F238E27FC236}">
                <a16:creationId xmlns:a16="http://schemas.microsoft.com/office/drawing/2014/main" id="{5C453BA1-B42D-4FD6-B3FC-124AA4C3C878}"/>
              </a:ext>
            </a:extLst>
          </p:cNvPr>
          <p:cNvGrpSpPr/>
          <p:nvPr/>
        </p:nvGrpSpPr>
        <p:grpSpPr>
          <a:xfrm>
            <a:off x="1266879" y="3275706"/>
            <a:ext cx="316761" cy="212226"/>
            <a:chOff x="238125" y="1755875"/>
            <a:chExt cx="2074400" cy="1389825"/>
          </a:xfrm>
        </p:grpSpPr>
        <p:sp>
          <p:nvSpPr>
            <p:cNvPr id="84" name="Google Shape;150;p16">
              <a:extLst>
                <a:ext uri="{FF2B5EF4-FFF2-40B4-BE49-F238E27FC236}">
                  <a16:creationId xmlns:a16="http://schemas.microsoft.com/office/drawing/2014/main" id="{F087CF90-D5F2-42B1-B8A3-D27A08D1A6EE}"/>
                </a:ext>
              </a:extLst>
            </p:cNvPr>
            <p:cNvSpPr/>
            <p:nvPr/>
          </p:nvSpPr>
          <p:spPr>
            <a:xfrm>
              <a:off x="554625" y="1950100"/>
              <a:ext cx="1441375" cy="763600"/>
            </a:xfrm>
            <a:custGeom>
              <a:avLst/>
              <a:gdLst/>
              <a:ahLst/>
              <a:cxnLst/>
              <a:rect l="l" t="t" r="r" b="b"/>
              <a:pathLst>
                <a:path w="57655" h="30544" extrusionOk="0">
                  <a:moveTo>
                    <a:pt x="1790" y="1"/>
                  </a:moveTo>
                  <a:cubicBezTo>
                    <a:pt x="798" y="1"/>
                    <a:pt x="1" y="798"/>
                    <a:pt x="1" y="1790"/>
                  </a:cubicBezTo>
                  <a:lnTo>
                    <a:pt x="1" y="28755"/>
                  </a:lnTo>
                  <a:cubicBezTo>
                    <a:pt x="1" y="29746"/>
                    <a:pt x="798" y="30544"/>
                    <a:pt x="1790" y="30544"/>
                  </a:cubicBezTo>
                  <a:cubicBezTo>
                    <a:pt x="2772" y="30544"/>
                    <a:pt x="3579" y="29746"/>
                    <a:pt x="3579" y="28755"/>
                  </a:cubicBezTo>
                  <a:lnTo>
                    <a:pt x="3579" y="3569"/>
                  </a:lnTo>
                  <a:lnTo>
                    <a:pt x="54086" y="3569"/>
                  </a:lnTo>
                  <a:lnTo>
                    <a:pt x="54086" y="28755"/>
                  </a:lnTo>
                  <a:cubicBezTo>
                    <a:pt x="54086" y="29746"/>
                    <a:pt x="54883" y="30544"/>
                    <a:pt x="55865" y="30544"/>
                  </a:cubicBezTo>
                  <a:cubicBezTo>
                    <a:pt x="56857" y="30544"/>
                    <a:pt x="57654" y="29746"/>
                    <a:pt x="57654" y="28755"/>
                  </a:cubicBezTo>
                  <a:lnTo>
                    <a:pt x="57654" y="1790"/>
                  </a:lnTo>
                  <a:cubicBezTo>
                    <a:pt x="57654" y="798"/>
                    <a:pt x="56857" y="1"/>
                    <a:pt x="558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Google Shape;151;p16">
              <a:extLst>
                <a:ext uri="{FF2B5EF4-FFF2-40B4-BE49-F238E27FC236}">
                  <a16:creationId xmlns:a16="http://schemas.microsoft.com/office/drawing/2014/main" id="{8957E79F-E8C6-46EA-8FA6-F0C59F6AA4C8}"/>
                </a:ext>
              </a:extLst>
            </p:cNvPr>
            <p:cNvSpPr/>
            <p:nvPr/>
          </p:nvSpPr>
          <p:spPr>
            <a:xfrm>
              <a:off x="238125" y="1755875"/>
              <a:ext cx="2074400" cy="1389825"/>
            </a:xfrm>
            <a:custGeom>
              <a:avLst/>
              <a:gdLst/>
              <a:ahLst/>
              <a:cxnLst/>
              <a:rect l="l" t="t" r="r" b="b"/>
              <a:pathLst>
                <a:path w="82976" h="55593" extrusionOk="0">
                  <a:moveTo>
                    <a:pt x="72687" y="3569"/>
                  </a:moveTo>
                  <a:cubicBezTo>
                    <a:pt x="73689" y="3569"/>
                    <a:pt x="74505" y="4395"/>
                    <a:pt x="74505" y="5397"/>
                  </a:cubicBezTo>
                  <a:lnTo>
                    <a:pt x="74505" y="42902"/>
                  </a:lnTo>
                  <a:lnTo>
                    <a:pt x="50332" y="42902"/>
                  </a:lnTo>
                  <a:cubicBezTo>
                    <a:pt x="50215" y="42902"/>
                    <a:pt x="50098" y="42912"/>
                    <a:pt x="49981" y="42932"/>
                  </a:cubicBezTo>
                  <a:cubicBezTo>
                    <a:pt x="49223" y="43078"/>
                    <a:pt x="48678" y="43739"/>
                    <a:pt x="48678" y="44507"/>
                  </a:cubicBezTo>
                  <a:cubicBezTo>
                    <a:pt x="48678" y="45868"/>
                    <a:pt x="47580" y="46967"/>
                    <a:pt x="46218" y="46967"/>
                  </a:cubicBezTo>
                  <a:lnTo>
                    <a:pt x="36757" y="46967"/>
                  </a:lnTo>
                  <a:cubicBezTo>
                    <a:pt x="35405" y="46967"/>
                    <a:pt x="34297" y="45868"/>
                    <a:pt x="34297" y="44507"/>
                  </a:cubicBezTo>
                  <a:cubicBezTo>
                    <a:pt x="34297" y="43624"/>
                    <a:pt x="33577" y="42902"/>
                    <a:pt x="32689" y="42902"/>
                  </a:cubicBezTo>
                  <a:cubicBezTo>
                    <a:pt x="32677" y="42902"/>
                    <a:pt x="32665" y="42902"/>
                    <a:pt x="32653" y="42902"/>
                  </a:cubicBezTo>
                  <a:lnTo>
                    <a:pt x="8470" y="42902"/>
                  </a:lnTo>
                  <a:lnTo>
                    <a:pt x="8470" y="5397"/>
                  </a:lnTo>
                  <a:cubicBezTo>
                    <a:pt x="8470" y="4395"/>
                    <a:pt x="9286" y="3569"/>
                    <a:pt x="10298" y="3569"/>
                  </a:cubicBezTo>
                  <a:close/>
                  <a:moveTo>
                    <a:pt x="79766" y="46121"/>
                  </a:moveTo>
                  <a:lnTo>
                    <a:pt x="79766" y="47667"/>
                  </a:lnTo>
                  <a:cubicBezTo>
                    <a:pt x="79766" y="50264"/>
                    <a:pt x="77646" y="52383"/>
                    <a:pt x="75050" y="52383"/>
                  </a:cubicBezTo>
                  <a:lnTo>
                    <a:pt x="7925" y="52383"/>
                  </a:lnTo>
                  <a:cubicBezTo>
                    <a:pt x="5329" y="52383"/>
                    <a:pt x="3219" y="50264"/>
                    <a:pt x="3219" y="47667"/>
                  </a:cubicBezTo>
                  <a:lnTo>
                    <a:pt x="3219" y="46121"/>
                  </a:lnTo>
                  <a:lnTo>
                    <a:pt x="31321" y="46121"/>
                  </a:lnTo>
                  <a:cubicBezTo>
                    <a:pt x="32011" y="48465"/>
                    <a:pt x="34190" y="50186"/>
                    <a:pt x="36757" y="50186"/>
                  </a:cubicBezTo>
                  <a:lnTo>
                    <a:pt x="46218" y="50186"/>
                  </a:lnTo>
                  <a:cubicBezTo>
                    <a:pt x="48785" y="50186"/>
                    <a:pt x="50964" y="48465"/>
                    <a:pt x="51664" y="46121"/>
                  </a:cubicBezTo>
                  <a:close/>
                  <a:moveTo>
                    <a:pt x="10298" y="0"/>
                  </a:moveTo>
                  <a:cubicBezTo>
                    <a:pt x="7322" y="0"/>
                    <a:pt x="4901" y="2421"/>
                    <a:pt x="4901" y="5397"/>
                  </a:cubicBezTo>
                  <a:lnTo>
                    <a:pt x="4901" y="42902"/>
                  </a:lnTo>
                  <a:lnTo>
                    <a:pt x="1604" y="42902"/>
                  </a:lnTo>
                  <a:cubicBezTo>
                    <a:pt x="720" y="42902"/>
                    <a:pt x="0" y="43622"/>
                    <a:pt x="0" y="44507"/>
                  </a:cubicBezTo>
                  <a:lnTo>
                    <a:pt x="0" y="47667"/>
                  </a:lnTo>
                  <a:cubicBezTo>
                    <a:pt x="0" y="52033"/>
                    <a:pt x="3559" y="55592"/>
                    <a:pt x="7925" y="55592"/>
                  </a:cubicBezTo>
                  <a:lnTo>
                    <a:pt x="75050" y="55592"/>
                  </a:lnTo>
                  <a:cubicBezTo>
                    <a:pt x="79426" y="55592"/>
                    <a:pt x="82975" y="52033"/>
                    <a:pt x="82975" y="47667"/>
                  </a:cubicBezTo>
                  <a:lnTo>
                    <a:pt x="82975" y="44507"/>
                  </a:lnTo>
                  <a:cubicBezTo>
                    <a:pt x="82975" y="43622"/>
                    <a:pt x="82255" y="42902"/>
                    <a:pt x="81371" y="42902"/>
                  </a:cubicBezTo>
                  <a:lnTo>
                    <a:pt x="78084" y="42902"/>
                  </a:lnTo>
                  <a:lnTo>
                    <a:pt x="78084" y="5397"/>
                  </a:lnTo>
                  <a:cubicBezTo>
                    <a:pt x="78084" y="2421"/>
                    <a:pt x="75663" y="0"/>
                    <a:pt x="72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Google Shape;152;p16">
              <a:extLst>
                <a:ext uri="{FF2B5EF4-FFF2-40B4-BE49-F238E27FC236}">
                  <a16:creationId xmlns:a16="http://schemas.microsoft.com/office/drawing/2014/main" id="{4DE83CA4-4ECC-45D3-AB92-6F6E3A3AAEF8}"/>
                </a:ext>
              </a:extLst>
            </p:cNvPr>
            <p:cNvSpPr/>
            <p:nvPr/>
          </p:nvSpPr>
          <p:spPr>
            <a:xfrm>
              <a:off x="980050" y="2196550"/>
              <a:ext cx="379025" cy="370075"/>
            </a:xfrm>
            <a:custGeom>
              <a:avLst/>
              <a:gdLst/>
              <a:ahLst/>
              <a:cxnLst/>
              <a:rect l="l" t="t" r="r" b="b"/>
              <a:pathLst>
                <a:path w="15161" h="14803" extrusionOk="0">
                  <a:moveTo>
                    <a:pt x="13196" y="0"/>
                  </a:moveTo>
                  <a:cubicBezTo>
                    <a:pt x="12739" y="0"/>
                    <a:pt x="12282" y="173"/>
                    <a:pt x="11932" y="518"/>
                  </a:cubicBezTo>
                  <a:lnTo>
                    <a:pt x="701" y="11749"/>
                  </a:lnTo>
                  <a:cubicBezTo>
                    <a:pt x="1" y="12450"/>
                    <a:pt x="1" y="13578"/>
                    <a:pt x="701" y="14278"/>
                  </a:cubicBezTo>
                  <a:cubicBezTo>
                    <a:pt x="1051" y="14628"/>
                    <a:pt x="1508" y="14803"/>
                    <a:pt x="1965" y="14803"/>
                  </a:cubicBezTo>
                  <a:cubicBezTo>
                    <a:pt x="2422" y="14803"/>
                    <a:pt x="2879" y="14628"/>
                    <a:pt x="3229" y="14278"/>
                  </a:cubicBezTo>
                  <a:lnTo>
                    <a:pt x="14460" y="3046"/>
                  </a:lnTo>
                  <a:cubicBezTo>
                    <a:pt x="15160" y="2346"/>
                    <a:pt x="15160" y="1218"/>
                    <a:pt x="14460" y="518"/>
                  </a:cubicBezTo>
                  <a:cubicBezTo>
                    <a:pt x="14110" y="173"/>
                    <a:pt x="13653" y="0"/>
                    <a:pt x="13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Google Shape;153;p16">
              <a:extLst>
                <a:ext uri="{FF2B5EF4-FFF2-40B4-BE49-F238E27FC236}">
                  <a16:creationId xmlns:a16="http://schemas.microsoft.com/office/drawing/2014/main" id="{E1AE4944-A06A-4B00-9245-A824B0D48918}"/>
                </a:ext>
              </a:extLst>
            </p:cNvPr>
            <p:cNvSpPr/>
            <p:nvPr/>
          </p:nvSpPr>
          <p:spPr>
            <a:xfrm>
              <a:off x="1315525" y="2359250"/>
              <a:ext cx="209825" cy="201050"/>
            </a:xfrm>
            <a:custGeom>
              <a:avLst/>
              <a:gdLst/>
              <a:ahLst/>
              <a:cxnLst/>
              <a:rect l="l" t="t" r="r" b="b"/>
              <a:pathLst>
                <a:path w="8393" h="8042" extrusionOk="0">
                  <a:moveTo>
                    <a:pt x="6433" y="0"/>
                  </a:moveTo>
                  <a:cubicBezTo>
                    <a:pt x="5976" y="0"/>
                    <a:pt x="5519" y="175"/>
                    <a:pt x="5174" y="525"/>
                  </a:cubicBezTo>
                  <a:lnTo>
                    <a:pt x="701" y="4998"/>
                  </a:lnTo>
                  <a:cubicBezTo>
                    <a:pt x="1" y="5698"/>
                    <a:pt x="1" y="6826"/>
                    <a:pt x="701" y="7527"/>
                  </a:cubicBezTo>
                  <a:cubicBezTo>
                    <a:pt x="1041" y="7867"/>
                    <a:pt x="1498" y="8042"/>
                    <a:pt x="1955" y="8042"/>
                  </a:cubicBezTo>
                  <a:cubicBezTo>
                    <a:pt x="2412" y="8042"/>
                    <a:pt x="2869" y="7867"/>
                    <a:pt x="3220" y="7527"/>
                  </a:cubicBezTo>
                  <a:lnTo>
                    <a:pt x="7693" y="3044"/>
                  </a:lnTo>
                  <a:cubicBezTo>
                    <a:pt x="8393" y="2353"/>
                    <a:pt x="8393" y="1216"/>
                    <a:pt x="7693" y="525"/>
                  </a:cubicBezTo>
                  <a:cubicBezTo>
                    <a:pt x="7347" y="175"/>
                    <a:pt x="6890" y="0"/>
                    <a:pt x="6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/>
              <a:endParaRPr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" name="Google Shape;159;p16">
            <a:extLst>
              <a:ext uri="{FF2B5EF4-FFF2-40B4-BE49-F238E27FC236}">
                <a16:creationId xmlns:a16="http://schemas.microsoft.com/office/drawing/2014/main" id="{E4F09BF2-7BB0-4C02-A533-2E7654A67B53}"/>
              </a:ext>
            </a:extLst>
          </p:cNvPr>
          <p:cNvSpPr/>
          <p:nvPr/>
        </p:nvSpPr>
        <p:spPr>
          <a:xfrm>
            <a:off x="7827864" y="2829030"/>
            <a:ext cx="2930400" cy="828000"/>
          </a:xfrm>
          <a:prstGeom prst="roundRect">
            <a:avLst>
              <a:gd name="adj" fmla="val 50000"/>
            </a:avLst>
          </a:prstGeom>
          <a:solidFill>
            <a:srgbClr val="C19859">
              <a:lumMod val="40000"/>
              <a:lumOff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Google Shape;162;p16">
            <a:extLst>
              <a:ext uri="{FF2B5EF4-FFF2-40B4-BE49-F238E27FC236}">
                <a16:creationId xmlns:a16="http://schemas.microsoft.com/office/drawing/2014/main" id="{44A6A097-F537-4AA4-88FE-E9364BAF2D38}"/>
              </a:ext>
            </a:extLst>
          </p:cNvPr>
          <p:cNvSpPr txBox="1"/>
          <p:nvPr/>
        </p:nvSpPr>
        <p:spPr>
          <a:xfrm flipH="1">
            <a:off x="8055868" y="3190168"/>
            <a:ext cx="2807691" cy="30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/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ea typeface="Fira Sans Extra Condensed SemiBold"/>
                <a:cs typeface="Arial" panose="020B0604020202020204" pitchFamily="34" charset="0"/>
                <a:sym typeface="Fira Sans Extra Condensed SemiBold"/>
              </a:rPr>
              <a:t>   Líneas de Defensa</a:t>
            </a:r>
            <a:endParaRPr sz="1600" dirty="0">
              <a:solidFill>
                <a:prstClr val="black"/>
              </a:solidFill>
              <a:latin typeface="Arial" panose="020B0604020202020204" pitchFamily="34" charset="0"/>
              <a:ea typeface="Fira Sans Extra Condensed SemiBold"/>
              <a:cs typeface="Arial" panose="020B0604020202020204" pitchFamily="34" charset="0"/>
              <a:sym typeface="Fira Sans Extra Condensed SemiBold"/>
            </a:endParaRPr>
          </a:p>
        </p:txBody>
      </p:sp>
      <p:grpSp>
        <p:nvGrpSpPr>
          <p:cNvPr id="90" name="Google Shape;163;p16">
            <a:extLst>
              <a:ext uri="{FF2B5EF4-FFF2-40B4-BE49-F238E27FC236}">
                <a16:creationId xmlns:a16="http://schemas.microsoft.com/office/drawing/2014/main" id="{D35E17C6-DE84-4DBD-9C87-E49C597FF5F4}"/>
              </a:ext>
            </a:extLst>
          </p:cNvPr>
          <p:cNvGrpSpPr/>
          <p:nvPr/>
        </p:nvGrpSpPr>
        <p:grpSpPr>
          <a:xfrm flipH="1">
            <a:off x="7801469" y="2901576"/>
            <a:ext cx="706975" cy="707220"/>
            <a:chOff x="3802620" y="1176257"/>
            <a:chExt cx="1538872" cy="1539406"/>
          </a:xfrm>
        </p:grpSpPr>
        <p:sp>
          <p:nvSpPr>
            <p:cNvPr id="91" name="Google Shape;164;p16">
              <a:extLst>
                <a:ext uri="{FF2B5EF4-FFF2-40B4-BE49-F238E27FC236}">
                  <a16:creationId xmlns:a16="http://schemas.microsoft.com/office/drawing/2014/main" id="{BA8DD134-2BC3-4A01-97BE-B3886909008C}"/>
                </a:ext>
              </a:extLst>
            </p:cNvPr>
            <p:cNvSpPr/>
            <p:nvPr/>
          </p:nvSpPr>
          <p:spPr>
            <a:xfrm>
              <a:off x="3802620" y="1176257"/>
              <a:ext cx="1538872" cy="153940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Google Shape;165;p16">
              <a:extLst>
                <a:ext uri="{FF2B5EF4-FFF2-40B4-BE49-F238E27FC236}">
                  <a16:creationId xmlns:a16="http://schemas.microsoft.com/office/drawing/2014/main" id="{7FE74A25-369A-4136-B20A-EEE496B2908C}"/>
                </a:ext>
              </a:extLst>
            </p:cNvPr>
            <p:cNvSpPr/>
            <p:nvPr/>
          </p:nvSpPr>
          <p:spPr>
            <a:xfrm>
              <a:off x="3872192" y="1246397"/>
              <a:ext cx="1399726" cy="1399692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ysClr val="window" lastClr="FF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3" name="Imagen 92">
            <a:extLst>
              <a:ext uri="{FF2B5EF4-FFF2-40B4-BE49-F238E27FC236}">
                <a16:creationId xmlns:a16="http://schemas.microsoft.com/office/drawing/2014/main" id="{B1768B7B-C9A7-4042-9C3F-E8B06E8E72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8472" y="1230416"/>
            <a:ext cx="3450483" cy="4129132"/>
          </a:xfrm>
          <a:prstGeom prst="rect">
            <a:avLst/>
          </a:prstGeom>
        </p:spPr>
      </p:pic>
      <p:sp>
        <p:nvSpPr>
          <p:cNvPr id="94" name="Google Shape;148;p16">
            <a:extLst>
              <a:ext uri="{FF2B5EF4-FFF2-40B4-BE49-F238E27FC236}">
                <a16:creationId xmlns:a16="http://schemas.microsoft.com/office/drawing/2014/main" id="{A16A6EA2-B5BE-422F-B26D-B8B6B88FD880}"/>
              </a:ext>
            </a:extLst>
          </p:cNvPr>
          <p:cNvSpPr/>
          <p:nvPr/>
        </p:nvSpPr>
        <p:spPr>
          <a:xfrm>
            <a:off x="1422926" y="2005796"/>
            <a:ext cx="298335" cy="298331"/>
          </a:xfrm>
          <a:custGeom>
            <a:avLst/>
            <a:gdLst/>
            <a:ahLst/>
            <a:cxnLst/>
            <a:rect l="l" t="t" r="r" b="b"/>
            <a:pathLst>
              <a:path w="82986" h="82985" extrusionOk="0">
                <a:moveTo>
                  <a:pt x="41493" y="3686"/>
                </a:moveTo>
                <a:cubicBezTo>
                  <a:pt x="43389" y="3686"/>
                  <a:pt x="45246" y="3832"/>
                  <a:pt x="47065" y="4104"/>
                </a:cubicBezTo>
                <a:cubicBezTo>
                  <a:pt x="47065" y="4104"/>
                  <a:pt x="46627" y="4590"/>
                  <a:pt x="46549" y="4619"/>
                </a:cubicBezTo>
                <a:lnTo>
                  <a:pt x="42164" y="6379"/>
                </a:lnTo>
                <a:cubicBezTo>
                  <a:pt x="41532" y="6632"/>
                  <a:pt x="40977" y="7031"/>
                  <a:pt x="40530" y="7546"/>
                </a:cubicBezTo>
                <a:lnTo>
                  <a:pt x="33704" y="15530"/>
                </a:lnTo>
                <a:cubicBezTo>
                  <a:pt x="33607" y="15637"/>
                  <a:pt x="33471" y="15705"/>
                  <a:pt x="33334" y="15714"/>
                </a:cubicBezTo>
                <a:cubicBezTo>
                  <a:pt x="33326" y="15715"/>
                  <a:pt x="33318" y="15715"/>
                  <a:pt x="33310" y="15715"/>
                </a:cubicBezTo>
                <a:cubicBezTo>
                  <a:pt x="33101" y="15715"/>
                  <a:pt x="32972" y="15595"/>
                  <a:pt x="32916" y="15530"/>
                </a:cubicBezTo>
                <a:cubicBezTo>
                  <a:pt x="32673" y="15257"/>
                  <a:pt x="32858" y="14839"/>
                  <a:pt x="32887" y="14791"/>
                </a:cubicBezTo>
                <a:lnTo>
                  <a:pt x="35979" y="8966"/>
                </a:lnTo>
                <a:cubicBezTo>
                  <a:pt x="36436" y="8100"/>
                  <a:pt x="36582" y="7099"/>
                  <a:pt x="36388" y="6146"/>
                </a:cubicBezTo>
                <a:lnTo>
                  <a:pt x="35970" y="4094"/>
                </a:lnTo>
                <a:cubicBezTo>
                  <a:pt x="37769" y="3832"/>
                  <a:pt x="39616" y="3686"/>
                  <a:pt x="41493" y="3686"/>
                </a:cubicBezTo>
                <a:close/>
                <a:moveTo>
                  <a:pt x="16765" y="12924"/>
                </a:moveTo>
                <a:lnTo>
                  <a:pt x="16765" y="18456"/>
                </a:lnTo>
                <a:cubicBezTo>
                  <a:pt x="16765" y="20003"/>
                  <a:pt x="15996" y="21422"/>
                  <a:pt x="14693" y="22268"/>
                </a:cubicBezTo>
                <a:lnTo>
                  <a:pt x="10726" y="24845"/>
                </a:lnTo>
                <a:cubicBezTo>
                  <a:pt x="9802" y="25438"/>
                  <a:pt x="9024" y="26197"/>
                  <a:pt x="8412" y="27101"/>
                </a:cubicBezTo>
                <a:lnTo>
                  <a:pt x="4804" y="32381"/>
                </a:lnTo>
                <a:cubicBezTo>
                  <a:pt x="6710" y="24709"/>
                  <a:pt x="10969" y="17951"/>
                  <a:pt x="16765" y="12924"/>
                </a:cubicBezTo>
                <a:close/>
                <a:moveTo>
                  <a:pt x="8081" y="53745"/>
                </a:moveTo>
                <a:cubicBezTo>
                  <a:pt x="8363" y="53745"/>
                  <a:pt x="8635" y="53891"/>
                  <a:pt x="8791" y="54134"/>
                </a:cubicBezTo>
                <a:lnTo>
                  <a:pt x="13536" y="61524"/>
                </a:lnTo>
                <a:cubicBezTo>
                  <a:pt x="13750" y="61855"/>
                  <a:pt x="14003" y="62156"/>
                  <a:pt x="14295" y="62419"/>
                </a:cubicBezTo>
                <a:lnTo>
                  <a:pt x="18904" y="66629"/>
                </a:lnTo>
                <a:cubicBezTo>
                  <a:pt x="19108" y="66814"/>
                  <a:pt x="19205" y="67086"/>
                  <a:pt x="19176" y="67358"/>
                </a:cubicBezTo>
                <a:lnTo>
                  <a:pt x="18651" y="71588"/>
                </a:lnTo>
                <a:cubicBezTo>
                  <a:pt x="12739" y="67096"/>
                  <a:pt x="8188" y="60902"/>
                  <a:pt x="5728" y="53745"/>
                </a:cubicBezTo>
                <a:close/>
                <a:moveTo>
                  <a:pt x="62759" y="10259"/>
                </a:moveTo>
                <a:cubicBezTo>
                  <a:pt x="70023" y="15218"/>
                  <a:pt x="75478" y="22648"/>
                  <a:pt x="77900" y="31321"/>
                </a:cubicBezTo>
                <a:lnTo>
                  <a:pt x="76947" y="31506"/>
                </a:lnTo>
                <a:cubicBezTo>
                  <a:pt x="75517" y="31778"/>
                  <a:pt x="74370" y="32867"/>
                  <a:pt x="74020" y="34277"/>
                </a:cubicBezTo>
                <a:lnTo>
                  <a:pt x="73650" y="35775"/>
                </a:lnTo>
                <a:cubicBezTo>
                  <a:pt x="73650" y="35785"/>
                  <a:pt x="73650" y="35794"/>
                  <a:pt x="73621" y="35804"/>
                </a:cubicBezTo>
                <a:cubicBezTo>
                  <a:pt x="73606" y="35809"/>
                  <a:pt x="73597" y="35811"/>
                  <a:pt x="73589" y="35811"/>
                </a:cubicBezTo>
                <a:cubicBezTo>
                  <a:pt x="73582" y="35811"/>
                  <a:pt x="73577" y="35809"/>
                  <a:pt x="73572" y="35804"/>
                </a:cubicBezTo>
                <a:lnTo>
                  <a:pt x="71355" y="34141"/>
                </a:lnTo>
                <a:cubicBezTo>
                  <a:pt x="70698" y="33646"/>
                  <a:pt x="69904" y="33393"/>
                  <a:pt x="69108" y="33393"/>
                </a:cubicBezTo>
                <a:cubicBezTo>
                  <a:pt x="68514" y="33393"/>
                  <a:pt x="67919" y="33534"/>
                  <a:pt x="67378" y="33820"/>
                </a:cubicBezTo>
                <a:lnTo>
                  <a:pt x="64617" y="35269"/>
                </a:lnTo>
                <a:cubicBezTo>
                  <a:pt x="63284" y="35960"/>
                  <a:pt x="62526" y="37321"/>
                  <a:pt x="62613" y="38809"/>
                </a:cubicBezTo>
                <a:cubicBezTo>
                  <a:pt x="62701" y="40306"/>
                  <a:pt x="63634" y="41561"/>
                  <a:pt x="65035" y="42086"/>
                </a:cubicBezTo>
                <a:lnTo>
                  <a:pt x="65161" y="42134"/>
                </a:lnTo>
                <a:cubicBezTo>
                  <a:pt x="65181" y="42134"/>
                  <a:pt x="65190" y="42144"/>
                  <a:pt x="65200" y="42173"/>
                </a:cubicBezTo>
                <a:cubicBezTo>
                  <a:pt x="65200" y="42193"/>
                  <a:pt x="65200" y="42202"/>
                  <a:pt x="65181" y="42212"/>
                </a:cubicBezTo>
                <a:lnTo>
                  <a:pt x="63469" y="44196"/>
                </a:lnTo>
                <a:cubicBezTo>
                  <a:pt x="63458" y="44207"/>
                  <a:pt x="63443" y="44212"/>
                  <a:pt x="63427" y="44212"/>
                </a:cubicBezTo>
                <a:cubicBezTo>
                  <a:pt x="63416" y="44212"/>
                  <a:pt x="63403" y="44210"/>
                  <a:pt x="63391" y="44206"/>
                </a:cubicBezTo>
                <a:lnTo>
                  <a:pt x="58753" y="41211"/>
                </a:lnTo>
                <a:cubicBezTo>
                  <a:pt x="58139" y="40817"/>
                  <a:pt x="57438" y="40615"/>
                  <a:pt x="56731" y="40615"/>
                </a:cubicBezTo>
                <a:cubicBezTo>
                  <a:pt x="56217" y="40615"/>
                  <a:pt x="55701" y="40721"/>
                  <a:pt x="55213" y="40938"/>
                </a:cubicBezTo>
                <a:cubicBezTo>
                  <a:pt x="54056" y="41454"/>
                  <a:pt x="53239" y="42504"/>
                  <a:pt x="53035" y="43749"/>
                </a:cubicBezTo>
                <a:lnTo>
                  <a:pt x="52675" y="45936"/>
                </a:lnTo>
                <a:cubicBezTo>
                  <a:pt x="52471" y="47171"/>
                  <a:pt x="52899" y="48416"/>
                  <a:pt x="53813" y="49272"/>
                </a:cubicBezTo>
                <a:lnTo>
                  <a:pt x="56234" y="51538"/>
                </a:lnTo>
                <a:cubicBezTo>
                  <a:pt x="56254" y="51557"/>
                  <a:pt x="56254" y="51586"/>
                  <a:pt x="56244" y="51606"/>
                </a:cubicBezTo>
                <a:lnTo>
                  <a:pt x="52296" y="57586"/>
                </a:lnTo>
                <a:cubicBezTo>
                  <a:pt x="51927" y="58150"/>
                  <a:pt x="51713" y="58811"/>
                  <a:pt x="51684" y="59492"/>
                </a:cubicBezTo>
                <a:lnTo>
                  <a:pt x="51343" y="68049"/>
                </a:lnTo>
                <a:cubicBezTo>
                  <a:pt x="51343" y="68059"/>
                  <a:pt x="51334" y="68078"/>
                  <a:pt x="51324" y="68088"/>
                </a:cubicBezTo>
                <a:lnTo>
                  <a:pt x="46073" y="73232"/>
                </a:lnTo>
                <a:cubicBezTo>
                  <a:pt x="46061" y="73243"/>
                  <a:pt x="46050" y="73248"/>
                  <a:pt x="46037" y="73248"/>
                </a:cubicBezTo>
                <a:cubicBezTo>
                  <a:pt x="46027" y="73248"/>
                  <a:pt x="46017" y="73246"/>
                  <a:pt x="46005" y="73241"/>
                </a:cubicBezTo>
                <a:lnTo>
                  <a:pt x="42611" y="71248"/>
                </a:lnTo>
                <a:cubicBezTo>
                  <a:pt x="42592" y="71238"/>
                  <a:pt x="42582" y="71229"/>
                  <a:pt x="42582" y="71209"/>
                </a:cubicBezTo>
                <a:cubicBezTo>
                  <a:pt x="42582" y="71209"/>
                  <a:pt x="40929" y="63712"/>
                  <a:pt x="40871" y="63547"/>
                </a:cubicBezTo>
                <a:lnTo>
                  <a:pt x="39363" y="59521"/>
                </a:lnTo>
                <a:cubicBezTo>
                  <a:pt x="38867" y="58169"/>
                  <a:pt x="37613" y="57226"/>
                  <a:pt x="36184" y="57100"/>
                </a:cubicBezTo>
                <a:lnTo>
                  <a:pt x="29309" y="56497"/>
                </a:lnTo>
                <a:cubicBezTo>
                  <a:pt x="29299" y="56497"/>
                  <a:pt x="29279" y="56487"/>
                  <a:pt x="29270" y="56477"/>
                </a:cubicBezTo>
                <a:lnTo>
                  <a:pt x="25361" y="49739"/>
                </a:lnTo>
                <a:cubicBezTo>
                  <a:pt x="25351" y="49719"/>
                  <a:pt x="25351" y="49709"/>
                  <a:pt x="25351" y="49700"/>
                </a:cubicBezTo>
                <a:lnTo>
                  <a:pt x="26343" y="43165"/>
                </a:lnTo>
                <a:cubicBezTo>
                  <a:pt x="26343" y="43146"/>
                  <a:pt x="26343" y="43136"/>
                  <a:pt x="26362" y="43126"/>
                </a:cubicBezTo>
                <a:lnTo>
                  <a:pt x="32362" y="38595"/>
                </a:lnTo>
                <a:cubicBezTo>
                  <a:pt x="32367" y="38590"/>
                  <a:pt x="32377" y="38588"/>
                  <a:pt x="32386" y="38588"/>
                </a:cubicBezTo>
                <a:cubicBezTo>
                  <a:pt x="32396" y="38588"/>
                  <a:pt x="32406" y="38590"/>
                  <a:pt x="32411" y="38595"/>
                </a:cubicBezTo>
                <a:lnTo>
                  <a:pt x="38226" y="41016"/>
                </a:lnTo>
                <a:cubicBezTo>
                  <a:pt x="38566" y="41152"/>
                  <a:pt x="38906" y="41250"/>
                  <a:pt x="39266" y="41288"/>
                </a:cubicBezTo>
                <a:lnTo>
                  <a:pt x="47318" y="42164"/>
                </a:lnTo>
                <a:cubicBezTo>
                  <a:pt x="47451" y="42178"/>
                  <a:pt x="47584" y="42185"/>
                  <a:pt x="47716" y="42185"/>
                </a:cubicBezTo>
                <a:cubicBezTo>
                  <a:pt x="48502" y="42185"/>
                  <a:pt x="49263" y="41941"/>
                  <a:pt x="49904" y="41483"/>
                </a:cubicBezTo>
                <a:lnTo>
                  <a:pt x="55243" y="37652"/>
                </a:lnTo>
                <a:cubicBezTo>
                  <a:pt x="56682" y="36621"/>
                  <a:pt x="57197" y="34705"/>
                  <a:pt x="56478" y="33091"/>
                </a:cubicBezTo>
                <a:lnTo>
                  <a:pt x="55982" y="31983"/>
                </a:lnTo>
                <a:cubicBezTo>
                  <a:pt x="55408" y="30699"/>
                  <a:pt x="54183" y="29843"/>
                  <a:pt x="52773" y="29775"/>
                </a:cubicBezTo>
                <a:lnTo>
                  <a:pt x="37778" y="28949"/>
                </a:lnTo>
                <a:cubicBezTo>
                  <a:pt x="37778" y="28949"/>
                  <a:pt x="37769" y="28949"/>
                  <a:pt x="37759" y="28939"/>
                </a:cubicBezTo>
                <a:cubicBezTo>
                  <a:pt x="37749" y="28939"/>
                  <a:pt x="37739" y="28929"/>
                  <a:pt x="37739" y="28929"/>
                </a:cubicBezTo>
                <a:cubicBezTo>
                  <a:pt x="37730" y="28910"/>
                  <a:pt x="37739" y="28871"/>
                  <a:pt x="37739" y="28861"/>
                </a:cubicBezTo>
                <a:cubicBezTo>
                  <a:pt x="37749" y="28851"/>
                  <a:pt x="37749" y="28851"/>
                  <a:pt x="37769" y="28842"/>
                </a:cubicBezTo>
                <a:lnTo>
                  <a:pt x="42271" y="27636"/>
                </a:lnTo>
                <a:cubicBezTo>
                  <a:pt x="42864" y="27471"/>
                  <a:pt x="43418" y="27159"/>
                  <a:pt x="43866" y="26741"/>
                </a:cubicBezTo>
                <a:lnTo>
                  <a:pt x="49369" y="21549"/>
                </a:lnTo>
                <a:cubicBezTo>
                  <a:pt x="49379" y="21539"/>
                  <a:pt x="49389" y="21539"/>
                  <a:pt x="49398" y="21529"/>
                </a:cubicBezTo>
                <a:lnTo>
                  <a:pt x="57683" y="20683"/>
                </a:lnTo>
                <a:cubicBezTo>
                  <a:pt x="59259" y="20518"/>
                  <a:pt x="60571" y="19371"/>
                  <a:pt x="60941" y="17834"/>
                </a:cubicBezTo>
                <a:lnTo>
                  <a:pt x="62759" y="10259"/>
                </a:lnTo>
                <a:close/>
                <a:moveTo>
                  <a:pt x="32352" y="4814"/>
                </a:moveTo>
                <a:lnTo>
                  <a:pt x="32770" y="6885"/>
                </a:lnTo>
                <a:cubicBezTo>
                  <a:pt x="32800" y="7002"/>
                  <a:pt x="32780" y="7128"/>
                  <a:pt x="32722" y="7235"/>
                </a:cubicBezTo>
                <a:lnTo>
                  <a:pt x="29630" y="13060"/>
                </a:lnTo>
                <a:cubicBezTo>
                  <a:pt x="29435" y="13419"/>
                  <a:pt x="29182" y="14382"/>
                  <a:pt x="29182" y="14382"/>
                </a:cubicBezTo>
                <a:cubicBezTo>
                  <a:pt x="28929" y="15656"/>
                  <a:pt x="29270" y="16949"/>
                  <a:pt x="30116" y="17931"/>
                </a:cubicBezTo>
                <a:cubicBezTo>
                  <a:pt x="30923" y="18875"/>
                  <a:pt x="32080" y="19400"/>
                  <a:pt x="33305" y="19400"/>
                </a:cubicBezTo>
                <a:cubicBezTo>
                  <a:pt x="33311" y="19400"/>
                  <a:pt x="33335" y="19401"/>
                  <a:pt x="33374" y="19401"/>
                </a:cubicBezTo>
                <a:cubicBezTo>
                  <a:pt x="33719" y="19401"/>
                  <a:pt x="35281" y="19330"/>
                  <a:pt x="36504" y="17931"/>
                </a:cubicBezTo>
                <a:lnTo>
                  <a:pt x="43331" y="9948"/>
                </a:lnTo>
                <a:cubicBezTo>
                  <a:pt x="43389" y="9880"/>
                  <a:pt x="43457" y="9831"/>
                  <a:pt x="43535" y="9802"/>
                </a:cubicBezTo>
                <a:lnTo>
                  <a:pt x="47920" y="8042"/>
                </a:lnTo>
                <a:cubicBezTo>
                  <a:pt x="48543" y="7789"/>
                  <a:pt x="49107" y="7391"/>
                  <a:pt x="49544" y="6875"/>
                </a:cubicBezTo>
                <a:lnTo>
                  <a:pt x="51197" y="4960"/>
                </a:lnTo>
                <a:cubicBezTo>
                  <a:pt x="54115" y="5728"/>
                  <a:pt x="56886" y="6846"/>
                  <a:pt x="59482" y="8256"/>
                </a:cubicBezTo>
                <a:cubicBezTo>
                  <a:pt x="59443" y="8353"/>
                  <a:pt x="57353" y="16969"/>
                  <a:pt x="57353" y="16969"/>
                </a:cubicBezTo>
                <a:cubicBezTo>
                  <a:pt x="57343" y="16998"/>
                  <a:pt x="57333" y="17008"/>
                  <a:pt x="57304" y="17008"/>
                </a:cubicBezTo>
                <a:lnTo>
                  <a:pt x="49019" y="17863"/>
                </a:lnTo>
                <a:cubicBezTo>
                  <a:pt x="48212" y="17951"/>
                  <a:pt x="47434" y="18301"/>
                  <a:pt x="46841" y="18865"/>
                </a:cubicBezTo>
                <a:lnTo>
                  <a:pt x="41337" y="24057"/>
                </a:lnTo>
                <a:cubicBezTo>
                  <a:pt x="41328" y="24067"/>
                  <a:pt x="41318" y="24067"/>
                  <a:pt x="41318" y="24067"/>
                </a:cubicBezTo>
                <a:lnTo>
                  <a:pt x="36816" y="25283"/>
                </a:lnTo>
                <a:cubicBezTo>
                  <a:pt x="35347" y="25681"/>
                  <a:pt x="34268" y="26907"/>
                  <a:pt x="34073" y="28414"/>
                </a:cubicBezTo>
                <a:cubicBezTo>
                  <a:pt x="33879" y="29931"/>
                  <a:pt x="34608" y="31389"/>
                  <a:pt x="35931" y="32148"/>
                </a:cubicBezTo>
                <a:cubicBezTo>
                  <a:pt x="36436" y="32430"/>
                  <a:pt x="37000" y="32605"/>
                  <a:pt x="37584" y="32634"/>
                </a:cubicBezTo>
                <a:lnTo>
                  <a:pt x="52569" y="33451"/>
                </a:lnTo>
                <a:cubicBezTo>
                  <a:pt x="52588" y="33451"/>
                  <a:pt x="52607" y="33470"/>
                  <a:pt x="52617" y="33490"/>
                </a:cubicBezTo>
                <a:lnTo>
                  <a:pt x="53113" y="34589"/>
                </a:lnTo>
                <a:cubicBezTo>
                  <a:pt x="53123" y="34618"/>
                  <a:pt x="53113" y="34647"/>
                  <a:pt x="53094" y="34657"/>
                </a:cubicBezTo>
                <a:lnTo>
                  <a:pt x="47755" y="38488"/>
                </a:lnTo>
                <a:cubicBezTo>
                  <a:pt x="47745" y="38488"/>
                  <a:pt x="47736" y="38498"/>
                  <a:pt x="47716" y="38498"/>
                </a:cubicBezTo>
                <a:lnTo>
                  <a:pt x="39645" y="37613"/>
                </a:lnTo>
                <a:lnTo>
                  <a:pt x="33830" y="35191"/>
                </a:lnTo>
                <a:cubicBezTo>
                  <a:pt x="33372" y="34997"/>
                  <a:pt x="32885" y="34902"/>
                  <a:pt x="32400" y="34902"/>
                </a:cubicBezTo>
                <a:cubicBezTo>
                  <a:pt x="31597" y="34902"/>
                  <a:pt x="30799" y="35161"/>
                  <a:pt x="30145" y="35658"/>
                </a:cubicBezTo>
                <a:lnTo>
                  <a:pt x="24135" y="40180"/>
                </a:lnTo>
                <a:cubicBezTo>
                  <a:pt x="23348" y="40773"/>
                  <a:pt x="22842" y="41638"/>
                  <a:pt x="22687" y="42611"/>
                </a:cubicBezTo>
                <a:lnTo>
                  <a:pt x="21704" y="49155"/>
                </a:lnTo>
                <a:cubicBezTo>
                  <a:pt x="21578" y="49991"/>
                  <a:pt x="21743" y="50857"/>
                  <a:pt x="22171" y="51586"/>
                </a:cubicBezTo>
                <a:lnTo>
                  <a:pt x="26080" y="58325"/>
                </a:lnTo>
                <a:cubicBezTo>
                  <a:pt x="26693" y="59375"/>
                  <a:pt x="27782" y="60065"/>
                  <a:pt x="28997" y="60172"/>
                </a:cubicBezTo>
                <a:lnTo>
                  <a:pt x="35863" y="60775"/>
                </a:lnTo>
                <a:cubicBezTo>
                  <a:pt x="35882" y="60775"/>
                  <a:pt x="35902" y="60785"/>
                  <a:pt x="35911" y="60804"/>
                </a:cubicBezTo>
                <a:lnTo>
                  <a:pt x="37418" y="64840"/>
                </a:lnTo>
                <a:lnTo>
                  <a:pt x="38974" y="71997"/>
                </a:lnTo>
                <a:cubicBezTo>
                  <a:pt x="39198" y="73018"/>
                  <a:pt x="39840" y="73903"/>
                  <a:pt x="40744" y="74428"/>
                </a:cubicBezTo>
                <a:lnTo>
                  <a:pt x="44148" y="76421"/>
                </a:lnTo>
                <a:cubicBezTo>
                  <a:pt x="44731" y="76762"/>
                  <a:pt x="45382" y="76937"/>
                  <a:pt x="46034" y="76937"/>
                </a:cubicBezTo>
                <a:cubicBezTo>
                  <a:pt x="46987" y="76937"/>
                  <a:pt x="47940" y="76567"/>
                  <a:pt x="48659" y="75867"/>
                </a:cubicBezTo>
                <a:lnTo>
                  <a:pt x="53910" y="70723"/>
                </a:lnTo>
                <a:cubicBezTo>
                  <a:pt x="54591" y="70052"/>
                  <a:pt x="54990" y="69157"/>
                  <a:pt x="55029" y="68195"/>
                </a:cubicBezTo>
                <a:lnTo>
                  <a:pt x="55369" y="59638"/>
                </a:lnTo>
                <a:cubicBezTo>
                  <a:pt x="55369" y="59628"/>
                  <a:pt x="55369" y="59628"/>
                  <a:pt x="55379" y="59618"/>
                </a:cubicBezTo>
                <a:lnTo>
                  <a:pt x="59317" y="53638"/>
                </a:lnTo>
                <a:cubicBezTo>
                  <a:pt x="60328" y="52111"/>
                  <a:pt x="60085" y="50098"/>
                  <a:pt x="58753" y="48844"/>
                </a:cubicBezTo>
                <a:lnTo>
                  <a:pt x="56332" y="46578"/>
                </a:lnTo>
                <a:cubicBezTo>
                  <a:pt x="56322" y="46569"/>
                  <a:pt x="56312" y="46549"/>
                  <a:pt x="56322" y="46539"/>
                </a:cubicBezTo>
                <a:lnTo>
                  <a:pt x="56672" y="44351"/>
                </a:lnTo>
                <a:cubicBezTo>
                  <a:pt x="56682" y="44332"/>
                  <a:pt x="56682" y="44322"/>
                  <a:pt x="56711" y="44313"/>
                </a:cubicBezTo>
                <a:cubicBezTo>
                  <a:pt x="56719" y="44304"/>
                  <a:pt x="56726" y="44301"/>
                  <a:pt x="56732" y="44301"/>
                </a:cubicBezTo>
                <a:cubicBezTo>
                  <a:pt x="56740" y="44301"/>
                  <a:pt x="56748" y="44307"/>
                  <a:pt x="56760" y="44313"/>
                </a:cubicBezTo>
                <a:lnTo>
                  <a:pt x="61398" y="47308"/>
                </a:lnTo>
                <a:cubicBezTo>
                  <a:pt x="62012" y="47705"/>
                  <a:pt x="62712" y="47898"/>
                  <a:pt x="63410" y="47898"/>
                </a:cubicBezTo>
                <a:cubicBezTo>
                  <a:pt x="64467" y="47898"/>
                  <a:pt x="65518" y="47455"/>
                  <a:pt x="66250" y="46617"/>
                </a:cubicBezTo>
                <a:lnTo>
                  <a:pt x="67971" y="44633"/>
                </a:lnTo>
                <a:cubicBezTo>
                  <a:pt x="68769" y="43710"/>
                  <a:pt x="69070" y="42455"/>
                  <a:pt x="68769" y="41259"/>
                </a:cubicBezTo>
                <a:cubicBezTo>
                  <a:pt x="68467" y="40073"/>
                  <a:pt x="67612" y="39110"/>
                  <a:pt x="66454" y="38682"/>
                </a:cubicBezTo>
                <a:lnTo>
                  <a:pt x="66328" y="38634"/>
                </a:lnTo>
                <a:cubicBezTo>
                  <a:pt x="66309" y="38624"/>
                  <a:pt x="66299" y="38614"/>
                  <a:pt x="66299" y="38614"/>
                </a:cubicBezTo>
                <a:cubicBezTo>
                  <a:pt x="66289" y="38605"/>
                  <a:pt x="66289" y="38566"/>
                  <a:pt x="66299" y="38546"/>
                </a:cubicBezTo>
                <a:cubicBezTo>
                  <a:pt x="66299" y="38546"/>
                  <a:pt x="66309" y="38537"/>
                  <a:pt x="66318" y="38537"/>
                </a:cubicBezTo>
                <a:lnTo>
                  <a:pt x="69090" y="37088"/>
                </a:lnTo>
                <a:cubicBezTo>
                  <a:pt x="69094" y="37083"/>
                  <a:pt x="69104" y="37080"/>
                  <a:pt x="69114" y="37080"/>
                </a:cubicBezTo>
                <a:cubicBezTo>
                  <a:pt x="69124" y="37080"/>
                  <a:pt x="69133" y="37083"/>
                  <a:pt x="69138" y="37088"/>
                </a:cubicBezTo>
                <a:lnTo>
                  <a:pt x="71355" y="38750"/>
                </a:lnTo>
                <a:cubicBezTo>
                  <a:pt x="72017" y="39246"/>
                  <a:pt x="72803" y="39501"/>
                  <a:pt x="73599" y="39501"/>
                </a:cubicBezTo>
                <a:cubicBezTo>
                  <a:pt x="74021" y="39501"/>
                  <a:pt x="74445" y="39430"/>
                  <a:pt x="74856" y="39285"/>
                </a:cubicBezTo>
                <a:cubicBezTo>
                  <a:pt x="76042" y="38857"/>
                  <a:pt x="76927" y="37875"/>
                  <a:pt x="77229" y="36660"/>
                </a:cubicBezTo>
                <a:lnTo>
                  <a:pt x="77608" y="35162"/>
                </a:lnTo>
                <a:cubicBezTo>
                  <a:pt x="77608" y="35143"/>
                  <a:pt x="77627" y="35133"/>
                  <a:pt x="77647" y="35123"/>
                </a:cubicBezTo>
                <a:lnTo>
                  <a:pt x="78716" y="34919"/>
                </a:lnTo>
                <a:cubicBezTo>
                  <a:pt x="79096" y="37049"/>
                  <a:pt x="79290" y="39246"/>
                  <a:pt x="79290" y="41493"/>
                </a:cubicBezTo>
                <a:cubicBezTo>
                  <a:pt x="79290" y="62341"/>
                  <a:pt x="62341" y="79290"/>
                  <a:pt x="41493" y="79290"/>
                </a:cubicBezTo>
                <a:cubicBezTo>
                  <a:pt x="34404" y="79290"/>
                  <a:pt x="27763" y="77326"/>
                  <a:pt x="22084" y="73912"/>
                </a:cubicBezTo>
                <a:lnTo>
                  <a:pt x="22832" y="67806"/>
                </a:lnTo>
                <a:cubicBezTo>
                  <a:pt x="23017" y="66347"/>
                  <a:pt x="22473" y="64889"/>
                  <a:pt x="21393" y="63906"/>
                </a:cubicBezTo>
                <a:cubicBezTo>
                  <a:pt x="21393" y="63906"/>
                  <a:pt x="16677" y="59589"/>
                  <a:pt x="16638" y="59531"/>
                </a:cubicBezTo>
                <a:lnTo>
                  <a:pt x="11893" y="52140"/>
                </a:lnTo>
                <a:cubicBezTo>
                  <a:pt x="11057" y="50837"/>
                  <a:pt x="9627" y="50059"/>
                  <a:pt x="8081" y="50059"/>
                </a:cubicBezTo>
                <a:lnTo>
                  <a:pt x="4668" y="50059"/>
                </a:lnTo>
                <a:cubicBezTo>
                  <a:pt x="4036" y="47298"/>
                  <a:pt x="3696" y="44439"/>
                  <a:pt x="3696" y="41493"/>
                </a:cubicBezTo>
                <a:cubicBezTo>
                  <a:pt x="3696" y="41172"/>
                  <a:pt x="3696" y="40861"/>
                  <a:pt x="3705" y="40540"/>
                </a:cubicBezTo>
                <a:lnTo>
                  <a:pt x="11455" y="29182"/>
                </a:lnTo>
                <a:cubicBezTo>
                  <a:pt x="11796" y="28686"/>
                  <a:pt x="12224" y="28258"/>
                  <a:pt x="12729" y="27937"/>
                </a:cubicBezTo>
                <a:lnTo>
                  <a:pt x="16697" y="25361"/>
                </a:lnTo>
                <a:cubicBezTo>
                  <a:pt x="19050" y="23834"/>
                  <a:pt x="20450" y="21257"/>
                  <a:pt x="20450" y="18456"/>
                </a:cubicBezTo>
                <a:lnTo>
                  <a:pt x="20450" y="10104"/>
                </a:lnTo>
                <a:cubicBezTo>
                  <a:pt x="24038" y="7692"/>
                  <a:pt x="28045" y="5883"/>
                  <a:pt x="32352" y="4814"/>
                </a:cubicBezTo>
                <a:close/>
                <a:moveTo>
                  <a:pt x="41493" y="0"/>
                </a:moveTo>
                <a:cubicBezTo>
                  <a:pt x="30407" y="0"/>
                  <a:pt x="19993" y="4318"/>
                  <a:pt x="12155" y="12155"/>
                </a:cubicBezTo>
                <a:cubicBezTo>
                  <a:pt x="4318" y="19993"/>
                  <a:pt x="0" y="30407"/>
                  <a:pt x="0" y="41493"/>
                </a:cubicBezTo>
                <a:cubicBezTo>
                  <a:pt x="0" y="52578"/>
                  <a:pt x="4318" y="62992"/>
                  <a:pt x="12155" y="70830"/>
                </a:cubicBezTo>
                <a:cubicBezTo>
                  <a:pt x="19993" y="78667"/>
                  <a:pt x="30407" y="82985"/>
                  <a:pt x="41493" y="82985"/>
                </a:cubicBezTo>
                <a:cubicBezTo>
                  <a:pt x="52578" y="82985"/>
                  <a:pt x="62993" y="78667"/>
                  <a:pt x="70830" y="70830"/>
                </a:cubicBezTo>
                <a:cubicBezTo>
                  <a:pt x="78668" y="62992"/>
                  <a:pt x="82985" y="52578"/>
                  <a:pt x="82985" y="41493"/>
                </a:cubicBezTo>
                <a:cubicBezTo>
                  <a:pt x="82985" y="30407"/>
                  <a:pt x="78668" y="19993"/>
                  <a:pt x="70830" y="12155"/>
                </a:cubicBezTo>
                <a:cubicBezTo>
                  <a:pt x="62993" y="4318"/>
                  <a:pt x="52578" y="0"/>
                  <a:pt x="4149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5" name="Google Shape;108;p16">
            <a:extLst>
              <a:ext uri="{FF2B5EF4-FFF2-40B4-BE49-F238E27FC236}">
                <a16:creationId xmlns:a16="http://schemas.microsoft.com/office/drawing/2014/main" id="{DCFB17DE-87EC-4E5F-BEFE-0CC0A32D5A83}"/>
              </a:ext>
            </a:extLst>
          </p:cNvPr>
          <p:cNvGrpSpPr/>
          <p:nvPr/>
        </p:nvGrpSpPr>
        <p:grpSpPr>
          <a:xfrm>
            <a:off x="1133234" y="3065702"/>
            <a:ext cx="632016" cy="632234"/>
            <a:chOff x="2132601" y="1201821"/>
            <a:chExt cx="1538871" cy="1539406"/>
          </a:xfrm>
        </p:grpSpPr>
        <p:sp>
          <p:nvSpPr>
            <p:cNvPr id="96" name="Google Shape;109;p16">
              <a:extLst>
                <a:ext uri="{FF2B5EF4-FFF2-40B4-BE49-F238E27FC236}">
                  <a16:creationId xmlns:a16="http://schemas.microsoft.com/office/drawing/2014/main" id="{C0EF7F30-603A-420D-85A3-C4595FC0A3E4}"/>
                </a:ext>
              </a:extLst>
            </p:cNvPr>
            <p:cNvSpPr/>
            <p:nvPr/>
          </p:nvSpPr>
          <p:spPr>
            <a:xfrm>
              <a:off x="2132601" y="1201821"/>
              <a:ext cx="1538871" cy="153940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Google Shape;110;p16">
              <a:extLst>
                <a:ext uri="{FF2B5EF4-FFF2-40B4-BE49-F238E27FC236}">
                  <a16:creationId xmlns:a16="http://schemas.microsoft.com/office/drawing/2014/main" id="{CE75E482-FF15-4F42-B44D-ECE58D0099E0}"/>
                </a:ext>
              </a:extLst>
            </p:cNvPr>
            <p:cNvSpPr/>
            <p:nvPr/>
          </p:nvSpPr>
          <p:spPr>
            <a:xfrm>
              <a:off x="2202367" y="1246396"/>
              <a:ext cx="1399724" cy="1399693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Google Shape;145;p16">
            <a:extLst>
              <a:ext uri="{FF2B5EF4-FFF2-40B4-BE49-F238E27FC236}">
                <a16:creationId xmlns:a16="http://schemas.microsoft.com/office/drawing/2014/main" id="{13933E25-3058-4E4D-9510-FDBB02C5E1AB}"/>
              </a:ext>
            </a:extLst>
          </p:cNvPr>
          <p:cNvGrpSpPr/>
          <p:nvPr/>
        </p:nvGrpSpPr>
        <p:grpSpPr>
          <a:xfrm>
            <a:off x="1302101" y="4304310"/>
            <a:ext cx="300395" cy="265919"/>
            <a:chOff x="283575" y="3260000"/>
            <a:chExt cx="2088975" cy="1849225"/>
          </a:xfrm>
        </p:grpSpPr>
        <p:sp>
          <p:nvSpPr>
            <p:cNvPr id="99" name="Google Shape;146;p16">
              <a:extLst>
                <a:ext uri="{FF2B5EF4-FFF2-40B4-BE49-F238E27FC236}">
                  <a16:creationId xmlns:a16="http://schemas.microsoft.com/office/drawing/2014/main" id="{3DC7BB38-5309-43CF-959A-DF4A7D28F292}"/>
                </a:ext>
              </a:extLst>
            </p:cNvPr>
            <p:cNvSpPr/>
            <p:nvPr/>
          </p:nvSpPr>
          <p:spPr>
            <a:xfrm>
              <a:off x="283575" y="3260000"/>
              <a:ext cx="2088975" cy="827950"/>
            </a:xfrm>
            <a:custGeom>
              <a:avLst/>
              <a:gdLst/>
              <a:ahLst/>
              <a:cxnLst/>
              <a:rect l="l" t="t" r="r" b="b"/>
              <a:pathLst>
                <a:path w="83559" h="33118" extrusionOk="0">
                  <a:moveTo>
                    <a:pt x="41775" y="0"/>
                  </a:moveTo>
                  <a:cubicBezTo>
                    <a:pt x="41327" y="0"/>
                    <a:pt x="40880" y="139"/>
                    <a:pt x="40501" y="416"/>
                  </a:cubicBezTo>
                  <a:lnTo>
                    <a:pt x="1167" y="29218"/>
                  </a:lnTo>
                  <a:cubicBezTo>
                    <a:pt x="214" y="29918"/>
                    <a:pt x="0" y="31270"/>
                    <a:pt x="701" y="32233"/>
                  </a:cubicBezTo>
                  <a:cubicBezTo>
                    <a:pt x="1126" y="32810"/>
                    <a:pt x="1783" y="33115"/>
                    <a:pt x="2447" y="33115"/>
                  </a:cubicBezTo>
                  <a:cubicBezTo>
                    <a:pt x="2889" y="33115"/>
                    <a:pt x="3334" y="32979"/>
                    <a:pt x="3715" y="32699"/>
                  </a:cubicBezTo>
                  <a:lnTo>
                    <a:pt x="41775" y="4830"/>
                  </a:lnTo>
                  <a:lnTo>
                    <a:pt x="79835" y="32699"/>
                  </a:lnTo>
                  <a:cubicBezTo>
                    <a:pt x="80224" y="32981"/>
                    <a:pt x="80671" y="33118"/>
                    <a:pt x="81108" y="33118"/>
                  </a:cubicBezTo>
                  <a:cubicBezTo>
                    <a:pt x="81770" y="33118"/>
                    <a:pt x="82431" y="32806"/>
                    <a:pt x="82849" y="32233"/>
                  </a:cubicBezTo>
                  <a:cubicBezTo>
                    <a:pt x="83559" y="31270"/>
                    <a:pt x="83345" y="29918"/>
                    <a:pt x="82382" y="29218"/>
                  </a:cubicBezTo>
                  <a:lnTo>
                    <a:pt x="43049" y="416"/>
                  </a:lnTo>
                  <a:cubicBezTo>
                    <a:pt x="42669" y="139"/>
                    <a:pt x="42222" y="0"/>
                    <a:pt x="417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Google Shape;147;p16">
              <a:extLst>
                <a:ext uri="{FF2B5EF4-FFF2-40B4-BE49-F238E27FC236}">
                  <a16:creationId xmlns:a16="http://schemas.microsoft.com/office/drawing/2014/main" id="{F1D46973-9DDB-4F0A-9AA7-5A690A9F929F}"/>
                </a:ext>
              </a:extLst>
            </p:cNvPr>
            <p:cNvSpPr/>
            <p:nvPr/>
          </p:nvSpPr>
          <p:spPr>
            <a:xfrm>
              <a:off x="519625" y="4089625"/>
              <a:ext cx="1616875" cy="1019600"/>
            </a:xfrm>
            <a:custGeom>
              <a:avLst/>
              <a:gdLst/>
              <a:ahLst/>
              <a:cxnLst/>
              <a:rect l="l" t="t" r="r" b="b"/>
              <a:pathLst>
                <a:path w="64675" h="40784" extrusionOk="0">
                  <a:moveTo>
                    <a:pt x="2149" y="1"/>
                  </a:moveTo>
                  <a:cubicBezTo>
                    <a:pt x="963" y="1"/>
                    <a:pt x="0" y="963"/>
                    <a:pt x="0" y="2159"/>
                  </a:cubicBezTo>
                  <a:lnTo>
                    <a:pt x="0" y="38634"/>
                  </a:lnTo>
                  <a:cubicBezTo>
                    <a:pt x="0" y="39820"/>
                    <a:pt x="963" y="40783"/>
                    <a:pt x="2149" y="40783"/>
                  </a:cubicBezTo>
                  <a:lnTo>
                    <a:pt x="23708" y="40783"/>
                  </a:lnTo>
                  <a:cubicBezTo>
                    <a:pt x="24845" y="40783"/>
                    <a:pt x="25769" y="39908"/>
                    <a:pt x="25857" y="38799"/>
                  </a:cubicBezTo>
                  <a:cubicBezTo>
                    <a:pt x="25866" y="38751"/>
                    <a:pt x="25866" y="38692"/>
                    <a:pt x="25866" y="38634"/>
                  </a:cubicBezTo>
                  <a:lnTo>
                    <a:pt x="25866" y="17747"/>
                  </a:lnTo>
                  <a:cubicBezTo>
                    <a:pt x="25866" y="14178"/>
                    <a:pt x="28774" y="11271"/>
                    <a:pt x="32333" y="11271"/>
                  </a:cubicBezTo>
                  <a:cubicBezTo>
                    <a:pt x="35901" y="11271"/>
                    <a:pt x="38809" y="14178"/>
                    <a:pt x="38809" y="17747"/>
                  </a:cubicBezTo>
                  <a:lnTo>
                    <a:pt x="38809" y="38634"/>
                  </a:lnTo>
                  <a:cubicBezTo>
                    <a:pt x="38809" y="38692"/>
                    <a:pt x="38809" y="38751"/>
                    <a:pt x="38809" y="38799"/>
                  </a:cubicBezTo>
                  <a:cubicBezTo>
                    <a:pt x="38896" y="39908"/>
                    <a:pt x="39830" y="40783"/>
                    <a:pt x="40958" y="40783"/>
                  </a:cubicBezTo>
                  <a:lnTo>
                    <a:pt x="62516" y="40783"/>
                  </a:lnTo>
                  <a:cubicBezTo>
                    <a:pt x="63712" y="40783"/>
                    <a:pt x="64675" y="39820"/>
                    <a:pt x="64675" y="38634"/>
                  </a:cubicBezTo>
                  <a:lnTo>
                    <a:pt x="64675" y="2159"/>
                  </a:lnTo>
                  <a:cubicBezTo>
                    <a:pt x="64675" y="963"/>
                    <a:pt x="63712" y="1"/>
                    <a:pt x="62516" y="1"/>
                  </a:cubicBezTo>
                  <a:cubicBezTo>
                    <a:pt x="61330" y="1"/>
                    <a:pt x="60367" y="963"/>
                    <a:pt x="60367" y="2159"/>
                  </a:cubicBezTo>
                  <a:lnTo>
                    <a:pt x="60367" y="36475"/>
                  </a:lnTo>
                  <a:lnTo>
                    <a:pt x="43117" y="36475"/>
                  </a:lnTo>
                  <a:lnTo>
                    <a:pt x="43117" y="17747"/>
                  </a:lnTo>
                  <a:cubicBezTo>
                    <a:pt x="43117" y="11796"/>
                    <a:pt x="38284" y="6963"/>
                    <a:pt x="32333" y="6963"/>
                  </a:cubicBezTo>
                  <a:cubicBezTo>
                    <a:pt x="26391" y="6963"/>
                    <a:pt x="21559" y="11796"/>
                    <a:pt x="21559" y="17747"/>
                  </a:cubicBezTo>
                  <a:lnTo>
                    <a:pt x="21559" y="36475"/>
                  </a:lnTo>
                  <a:lnTo>
                    <a:pt x="4308" y="36475"/>
                  </a:lnTo>
                  <a:lnTo>
                    <a:pt x="4308" y="2159"/>
                  </a:lnTo>
                  <a:cubicBezTo>
                    <a:pt x="4308" y="963"/>
                    <a:pt x="3345" y="1"/>
                    <a:pt x="21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Google Shape;154;p16">
            <a:extLst>
              <a:ext uri="{FF2B5EF4-FFF2-40B4-BE49-F238E27FC236}">
                <a16:creationId xmlns:a16="http://schemas.microsoft.com/office/drawing/2014/main" id="{263B5675-686F-44CB-8C4D-52EA01F85AC3}"/>
              </a:ext>
            </a:extLst>
          </p:cNvPr>
          <p:cNvGrpSpPr/>
          <p:nvPr/>
        </p:nvGrpSpPr>
        <p:grpSpPr>
          <a:xfrm>
            <a:off x="7959756" y="2071138"/>
            <a:ext cx="255791" cy="252040"/>
            <a:chOff x="2858500" y="808025"/>
            <a:chExt cx="2105275" cy="2074400"/>
          </a:xfrm>
        </p:grpSpPr>
        <p:sp>
          <p:nvSpPr>
            <p:cNvPr id="102" name="Google Shape;155;p16">
              <a:extLst>
                <a:ext uri="{FF2B5EF4-FFF2-40B4-BE49-F238E27FC236}">
                  <a16:creationId xmlns:a16="http://schemas.microsoft.com/office/drawing/2014/main" id="{B9EF5AEB-EE0A-4FC2-AD57-BEEC4BC2843A}"/>
                </a:ext>
              </a:extLst>
            </p:cNvPr>
            <p:cNvSpPr/>
            <p:nvPr/>
          </p:nvSpPr>
          <p:spPr>
            <a:xfrm>
              <a:off x="2858500" y="850325"/>
              <a:ext cx="2074875" cy="2032100"/>
            </a:xfrm>
            <a:custGeom>
              <a:avLst/>
              <a:gdLst/>
              <a:ahLst/>
              <a:cxnLst/>
              <a:rect l="l" t="t" r="r" b="b"/>
              <a:pathLst>
                <a:path w="82995" h="81284" extrusionOk="0">
                  <a:moveTo>
                    <a:pt x="15773" y="4979"/>
                  </a:moveTo>
                  <a:lnTo>
                    <a:pt x="32031" y="21238"/>
                  </a:lnTo>
                  <a:lnTo>
                    <a:pt x="27801" y="25467"/>
                  </a:lnTo>
                  <a:lnTo>
                    <a:pt x="27743" y="25399"/>
                  </a:lnTo>
                  <a:lnTo>
                    <a:pt x="19672" y="17338"/>
                  </a:lnTo>
                  <a:lnTo>
                    <a:pt x="11543" y="9209"/>
                  </a:lnTo>
                  <a:lnTo>
                    <a:pt x="15773" y="4979"/>
                  </a:lnTo>
                  <a:close/>
                  <a:moveTo>
                    <a:pt x="61281" y="50487"/>
                  </a:moveTo>
                  <a:lnTo>
                    <a:pt x="77540" y="66746"/>
                  </a:lnTo>
                  <a:cubicBezTo>
                    <a:pt x="77540" y="66746"/>
                    <a:pt x="73310" y="70976"/>
                    <a:pt x="73310" y="70976"/>
                  </a:cubicBezTo>
                  <a:lnTo>
                    <a:pt x="57051" y="54717"/>
                  </a:lnTo>
                  <a:lnTo>
                    <a:pt x="61281" y="50487"/>
                  </a:lnTo>
                  <a:close/>
                  <a:moveTo>
                    <a:pt x="9841" y="14547"/>
                  </a:moveTo>
                  <a:lnTo>
                    <a:pt x="22463" y="27159"/>
                  </a:lnTo>
                  <a:lnTo>
                    <a:pt x="21306" y="28317"/>
                  </a:lnTo>
                  <a:cubicBezTo>
                    <a:pt x="21306" y="28317"/>
                    <a:pt x="21306" y="28326"/>
                    <a:pt x="21306" y="28326"/>
                  </a:cubicBezTo>
                  <a:cubicBezTo>
                    <a:pt x="16512" y="33120"/>
                    <a:pt x="22268" y="43904"/>
                    <a:pt x="30436" y="52072"/>
                  </a:cubicBezTo>
                  <a:cubicBezTo>
                    <a:pt x="36553" y="58189"/>
                    <a:pt x="44138" y="62953"/>
                    <a:pt x="49573" y="62953"/>
                  </a:cubicBezTo>
                  <a:cubicBezTo>
                    <a:pt x="51401" y="62953"/>
                    <a:pt x="52986" y="62419"/>
                    <a:pt x="54192" y="61213"/>
                  </a:cubicBezTo>
                  <a:lnTo>
                    <a:pt x="55349" y="60056"/>
                  </a:lnTo>
                  <a:lnTo>
                    <a:pt x="67971" y="72668"/>
                  </a:lnTo>
                  <a:lnTo>
                    <a:pt x="67524" y="73125"/>
                  </a:lnTo>
                  <a:cubicBezTo>
                    <a:pt x="65398" y="75245"/>
                    <a:pt x="62313" y="76317"/>
                    <a:pt x="58505" y="76317"/>
                  </a:cubicBezTo>
                  <a:cubicBezTo>
                    <a:pt x="55886" y="76317"/>
                    <a:pt x="52925" y="75810"/>
                    <a:pt x="49700" y="74788"/>
                  </a:cubicBezTo>
                  <a:cubicBezTo>
                    <a:pt x="41230" y="72104"/>
                    <a:pt x="32187" y="66240"/>
                    <a:pt x="24232" y="58286"/>
                  </a:cubicBezTo>
                  <a:cubicBezTo>
                    <a:pt x="16278" y="50332"/>
                    <a:pt x="10415" y="41288"/>
                    <a:pt x="7731" y="32819"/>
                  </a:cubicBezTo>
                  <a:cubicBezTo>
                    <a:pt x="5222" y="24903"/>
                    <a:pt x="5815" y="18573"/>
                    <a:pt x="9394" y="14995"/>
                  </a:cubicBezTo>
                  <a:lnTo>
                    <a:pt x="9841" y="14547"/>
                  </a:lnTo>
                  <a:close/>
                  <a:moveTo>
                    <a:pt x="15773" y="0"/>
                  </a:moveTo>
                  <a:cubicBezTo>
                    <a:pt x="14440" y="0"/>
                    <a:pt x="13196" y="516"/>
                    <a:pt x="12252" y="1459"/>
                  </a:cubicBezTo>
                  <a:lnTo>
                    <a:pt x="8023" y="5689"/>
                  </a:lnTo>
                  <a:cubicBezTo>
                    <a:pt x="6700" y="7011"/>
                    <a:pt x="6282" y="8907"/>
                    <a:pt x="6768" y="10590"/>
                  </a:cubicBezTo>
                  <a:cubicBezTo>
                    <a:pt x="6768" y="10590"/>
                    <a:pt x="5416" y="11951"/>
                    <a:pt x="5348" y="12039"/>
                  </a:cubicBezTo>
                  <a:cubicBezTo>
                    <a:pt x="846" y="17037"/>
                    <a:pt x="0" y="24913"/>
                    <a:pt x="2985" y="34316"/>
                  </a:cubicBezTo>
                  <a:cubicBezTo>
                    <a:pt x="5903" y="43535"/>
                    <a:pt x="12204" y="53298"/>
                    <a:pt x="20712" y="61806"/>
                  </a:cubicBezTo>
                  <a:cubicBezTo>
                    <a:pt x="29221" y="70315"/>
                    <a:pt x="38984" y="76606"/>
                    <a:pt x="48192" y="79533"/>
                  </a:cubicBezTo>
                  <a:cubicBezTo>
                    <a:pt x="51897" y="80700"/>
                    <a:pt x="55359" y="81283"/>
                    <a:pt x="58500" y="81283"/>
                  </a:cubicBezTo>
                  <a:cubicBezTo>
                    <a:pt x="63663" y="81283"/>
                    <a:pt x="67961" y="79718"/>
                    <a:pt x="71044" y="76635"/>
                  </a:cubicBezTo>
                  <a:lnTo>
                    <a:pt x="71929" y="75750"/>
                  </a:lnTo>
                  <a:cubicBezTo>
                    <a:pt x="72366" y="75877"/>
                    <a:pt x="72833" y="75945"/>
                    <a:pt x="73310" y="75945"/>
                  </a:cubicBezTo>
                  <a:cubicBezTo>
                    <a:pt x="74642" y="75945"/>
                    <a:pt x="75886" y="75429"/>
                    <a:pt x="76830" y="74496"/>
                  </a:cubicBezTo>
                  <a:lnTo>
                    <a:pt x="81060" y="70266"/>
                  </a:lnTo>
                  <a:cubicBezTo>
                    <a:pt x="82995" y="68321"/>
                    <a:pt x="82995" y="65161"/>
                    <a:pt x="81060" y="63226"/>
                  </a:cubicBezTo>
                  <a:lnTo>
                    <a:pt x="64801" y="46967"/>
                  </a:lnTo>
                  <a:cubicBezTo>
                    <a:pt x="63829" y="45995"/>
                    <a:pt x="62552" y="45509"/>
                    <a:pt x="61277" y="45509"/>
                  </a:cubicBezTo>
                  <a:cubicBezTo>
                    <a:pt x="60002" y="45509"/>
                    <a:pt x="58728" y="45995"/>
                    <a:pt x="57761" y="46967"/>
                  </a:cubicBezTo>
                  <a:lnTo>
                    <a:pt x="53531" y="51197"/>
                  </a:lnTo>
                  <a:cubicBezTo>
                    <a:pt x="52208" y="52520"/>
                    <a:pt x="51790" y="54406"/>
                    <a:pt x="52277" y="56098"/>
                  </a:cubicBezTo>
                  <a:lnTo>
                    <a:pt x="50682" y="57693"/>
                  </a:lnTo>
                  <a:lnTo>
                    <a:pt x="50672" y="57693"/>
                  </a:lnTo>
                  <a:cubicBezTo>
                    <a:pt x="50474" y="57891"/>
                    <a:pt x="50093" y="58000"/>
                    <a:pt x="49554" y="58000"/>
                  </a:cubicBezTo>
                  <a:cubicBezTo>
                    <a:pt x="47020" y="58000"/>
                    <a:pt x="40987" y="55583"/>
                    <a:pt x="33956" y="48552"/>
                  </a:cubicBezTo>
                  <a:cubicBezTo>
                    <a:pt x="25429" y="40034"/>
                    <a:pt x="23688" y="32974"/>
                    <a:pt x="24826" y="31837"/>
                  </a:cubicBezTo>
                  <a:lnTo>
                    <a:pt x="26420" y="30242"/>
                  </a:lnTo>
                  <a:cubicBezTo>
                    <a:pt x="26868" y="30368"/>
                    <a:pt x="27334" y="30436"/>
                    <a:pt x="27801" y="30436"/>
                  </a:cubicBezTo>
                  <a:cubicBezTo>
                    <a:pt x="29075" y="30436"/>
                    <a:pt x="30349" y="29950"/>
                    <a:pt x="31321" y="28988"/>
                  </a:cubicBezTo>
                  <a:lnTo>
                    <a:pt x="35551" y="24758"/>
                  </a:lnTo>
                  <a:cubicBezTo>
                    <a:pt x="37496" y="22813"/>
                    <a:pt x="37496" y="19662"/>
                    <a:pt x="35551" y="17717"/>
                  </a:cubicBezTo>
                  <a:lnTo>
                    <a:pt x="19293" y="1459"/>
                  </a:lnTo>
                  <a:cubicBezTo>
                    <a:pt x="18349" y="516"/>
                    <a:pt x="17105" y="0"/>
                    <a:pt x="15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Google Shape;156;p16">
              <a:extLst>
                <a:ext uri="{FF2B5EF4-FFF2-40B4-BE49-F238E27FC236}">
                  <a16:creationId xmlns:a16="http://schemas.microsoft.com/office/drawing/2014/main" id="{6D298BB7-1E2F-4638-A4A2-3694760F7F31}"/>
                </a:ext>
              </a:extLst>
            </p:cNvPr>
            <p:cNvSpPr/>
            <p:nvPr/>
          </p:nvSpPr>
          <p:spPr>
            <a:xfrm>
              <a:off x="3959500" y="1123575"/>
              <a:ext cx="688725" cy="688725"/>
            </a:xfrm>
            <a:custGeom>
              <a:avLst/>
              <a:gdLst/>
              <a:ahLst/>
              <a:cxnLst/>
              <a:rect l="l" t="t" r="r" b="b"/>
              <a:pathLst>
                <a:path w="27549" h="27549" extrusionOk="0">
                  <a:moveTo>
                    <a:pt x="2480" y="0"/>
                  </a:moveTo>
                  <a:cubicBezTo>
                    <a:pt x="1109" y="0"/>
                    <a:pt x="0" y="1118"/>
                    <a:pt x="0" y="2489"/>
                  </a:cubicBezTo>
                  <a:cubicBezTo>
                    <a:pt x="0" y="3860"/>
                    <a:pt x="1109" y="4979"/>
                    <a:pt x="2480" y="4979"/>
                  </a:cubicBezTo>
                  <a:cubicBezTo>
                    <a:pt x="7848" y="4979"/>
                    <a:pt x="12894" y="7069"/>
                    <a:pt x="16687" y="10862"/>
                  </a:cubicBezTo>
                  <a:cubicBezTo>
                    <a:pt x="20479" y="14654"/>
                    <a:pt x="22570" y="19701"/>
                    <a:pt x="22570" y="25059"/>
                  </a:cubicBezTo>
                  <a:cubicBezTo>
                    <a:pt x="22570" y="26440"/>
                    <a:pt x="23678" y="27548"/>
                    <a:pt x="25059" y="27548"/>
                  </a:cubicBezTo>
                  <a:cubicBezTo>
                    <a:pt x="26430" y="27548"/>
                    <a:pt x="27548" y="26440"/>
                    <a:pt x="27548" y="25059"/>
                  </a:cubicBezTo>
                  <a:cubicBezTo>
                    <a:pt x="27548" y="18369"/>
                    <a:pt x="24942" y="12077"/>
                    <a:pt x="20207" y="7342"/>
                  </a:cubicBezTo>
                  <a:cubicBezTo>
                    <a:pt x="15471" y="2606"/>
                    <a:pt x="9180" y="0"/>
                    <a:pt x="24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Google Shape;157;p16">
              <a:extLst>
                <a:ext uri="{FF2B5EF4-FFF2-40B4-BE49-F238E27FC236}">
                  <a16:creationId xmlns:a16="http://schemas.microsoft.com/office/drawing/2014/main" id="{E08F4693-DF10-4D1B-B278-A072514E8640}"/>
                </a:ext>
              </a:extLst>
            </p:cNvPr>
            <p:cNvSpPr/>
            <p:nvPr/>
          </p:nvSpPr>
          <p:spPr>
            <a:xfrm>
              <a:off x="3959250" y="808025"/>
              <a:ext cx="1004525" cy="1004275"/>
            </a:xfrm>
            <a:custGeom>
              <a:avLst/>
              <a:gdLst/>
              <a:ahLst/>
              <a:cxnLst/>
              <a:rect l="l" t="t" r="r" b="b"/>
              <a:pathLst>
                <a:path w="40181" h="40171" extrusionOk="0">
                  <a:moveTo>
                    <a:pt x="2490" y="0"/>
                  </a:moveTo>
                  <a:cubicBezTo>
                    <a:pt x="1119" y="0"/>
                    <a:pt x="1" y="1119"/>
                    <a:pt x="1" y="2490"/>
                  </a:cubicBezTo>
                  <a:cubicBezTo>
                    <a:pt x="1" y="3861"/>
                    <a:pt x="1119" y="4979"/>
                    <a:pt x="2490" y="4979"/>
                  </a:cubicBezTo>
                  <a:cubicBezTo>
                    <a:pt x="11232" y="4979"/>
                    <a:pt x="19439" y="8382"/>
                    <a:pt x="25623" y="14557"/>
                  </a:cubicBezTo>
                  <a:cubicBezTo>
                    <a:pt x="31798" y="20732"/>
                    <a:pt x="35202" y="28949"/>
                    <a:pt x="35202" y="37681"/>
                  </a:cubicBezTo>
                  <a:cubicBezTo>
                    <a:pt x="35202" y="39062"/>
                    <a:pt x="36320" y="40170"/>
                    <a:pt x="37691" y="40170"/>
                  </a:cubicBezTo>
                  <a:cubicBezTo>
                    <a:pt x="39062" y="40170"/>
                    <a:pt x="40180" y="39062"/>
                    <a:pt x="40180" y="37681"/>
                  </a:cubicBezTo>
                  <a:cubicBezTo>
                    <a:pt x="40180" y="27616"/>
                    <a:pt x="36261" y="18155"/>
                    <a:pt x="29143" y="11037"/>
                  </a:cubicBezTo>
                  <a:cubicBezTo>
                    <a:pt x="22025" y="3919"/>
                    <a:pt x="12564" y="0"/>
                    <a:pt x="24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Google Shape;158;p16">
              <a:extLst>
                <a:ext uri="{FF2B5EF4-FFF2-40B4-BE49-F238E27FC236}">
                  <a16:creationId xmlns:a16="http://schemas.microsoft.com/office/drawing/2014/main" id="{0D39EA89-2B82-4E19-8EE5-0B958089FB5A}"/>
                </a:ext>
              </a:extLst>
            </p:cNvPr>
            <p:cNvSpPr/>
            <p:nvPr/>
          </p:nvSpPr>
          <p:spPr>
            <a:xfrm>
              <a:off x="3959500" y="1439100"/>
              <a:ext cx="372925" cy="373200"/>
            </a:xfrm>
            <a:custGeom>
              <a:avLst/>
              <a:gdLst/>
              <a:ahLst/>
              <a:cxnLst/>
              <a:rect l="l" t="t" r="r" b="b"/>
              <a:pathLst>
                <a:path w="14917" h="14928" extrusionOk="0">
                  <a:moveTo>
                    <a:pt x="2490" y="1"/>
                  </a:moveTo>
                  <a:cubicBezTo>
                    <a:pt x="1109" y="1"/>
                    <a:pt x="0" y="1119"/>
                    <a:pt x="0" y="2490"/>
                  </a:cubicBezTo>
                  <a:cubicBezTo>
                    <a:pt x="0" y="3871"/>
                    <a:pt x="1109" y="4980"/>
                    <a:pt x="2490" y="4980"/>
                  </a:cubicBezTo>
                  <a:cubicBezTo>
                    <a:pt x="4532" y="4980"/>
                    <a:pt x="6311" y="5719"/>
                    <a:pt x="7760" y="7167"/>
                  </a:cubicBezTo>
                  <a:cubicBezTo>
                    <a:pt x="9189" y="8597"/>
                    <a:pt x="9948" y="10415"/>
                    <a:pt x="9948" y="12438"/>
                  </a:cubicBezTo>
                  <a:cubicBezTo>
                    <a:pt x="9948" y="13819"/>
                    <a:pt x="11056" y="14927"/>
                    <a:pt x="12437" y="14927"/>
                  </a:cubicBezTo>
                  <a:cubicBezTo>
                    <a:pt x="13808" y="14927"/>
                    <a:pt x="14917" y="13819"/>
                    <a:pt x="14917" y="12438"/>
                  </a:cubicBezTo>
                  <a:cubicBezTo>
                    <a:pt x="14917" y="9073"/>
                    <a:pt x="13663" y="6030"/>
                    <a:pt x="11280" y="3647"/>
                  </a:cubicBezTo>
                  <a:cubicBezTo>
                    <a:pt x="8898" y="1265"/>
                    <a:pt x="5854" y="1"/>
                    <a:pt x="2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6" name="Google Shape;166;p16">
            <a:extLst>
              <a:ext uri="{FF2B5EF4-FFF2-40B4-BE49-F238E27FC236}">
                <a16:creationId xmlns:a16="http://schemas.microsoft.com/office/drawing/2014/main" id="{8F1ADBE2-D177-4CFA-A7C8-52E15C5DF3CE}"/>
              </a:ext>
            </a:extLst>
          </p:cNvPr>
          <p:cNvGrpSpPr/>
          <p:nvPr/>
        </p:nvGrpSpPr>
        <p:grpSpPr>
          <a:xfrm>
            <a:off x="8016648" y="3094285"/>
            <a:ext cx="224367" cy="297490"/>
            <a:chOff x="5810700" y="485850"/>
            <a:chExt cx="1564625" cy="2074550"/>
          </a:xfrm>
        </p:grpSpPr>
        <p:sp>
          <p:nvSpPr>
            <p:cNvPr id="107" name="Google Shape;167;p16">
              <a:extLst>
                <a:ext uri="{FF2B5EF4-FFF2-40B4-BE49-F238E27FC236}">
                  <a16:creationId xmlns:a16="http://schemas.microsoft.com/office/drawing/2014/main" id="{8CA51DB7-31A8-46F0-BFD3-7003EFBB9307}"/>
                </a:ext>
              </a:extLst>
            </p:cNvPr>
            <p:cNvSpPr/>
            <p:nvPr/>
          </p:nvSpPr>
          <p:spPr>
            <a:xfrm>
              <a:off x="5810700" y="485850"/>
              <a:ext cx="1564625" cy="2074550"/>
            </a:xfrm>
            <a:custGeom>
              <a:avLst/>
              <a:gdLst/>
              <a:ahLst/>
              <a:cxnLst/>
              <a:rect l="l" t="t" r="r" b="b"/>
              <a:pathLst>
                <a:path w="62585" h="82982" extrusionOk="0">
                  <a:moveTo>
                    <a:pt x="31280" y="4095"/>
                  </a:moveTo>
                  <a:cubicBezTo>
                    <a:pt x="37032" y="4095"/>
                    <a:pt x="42439" y="6306"/>
                    <a:pt x="46540" y="10349"/>
                  </a:cubicBezTo>
                  <a:cubicBezTo>
                    <a:pt x="50711" y="14463"/>
                    <a:pt x="53006" y="19957"/>
                    <a:pt x="53006" y="25811"/>
                  </a:cubicBezTo>
                  <a:cubicBezTo>
                    <a:pt x="53006" y="29272"/>
                    <a:pt x="52219" y="32578"/>
                    <a:pt x="50663" y="35641"/>
                  </a:cubicBezTo>
                  <a:lnTo>
                    <a:pt x="33043" y="65164"/>
                  </a:lnTo>
                  <a:cubicBezTo>
                    <a:pt x="32508" y="66068"/>
                    <a:pt x="31643" y="66165"/>
                    <a:pt x="31293" y="66165"/>
                  </a:cubicBezTo>
                  <a:cubicBezTo>
                    <a:pt x="30943" y="66165"/>
                    <a:pt x="30067" y="66068"/>
                    <a:pt x="29533" y="65164"/>
                  </a:cubicBezTo>
                  <a:lnTo>
                    <a:pt x="11922" y="35641"/>
                  </a:lnTo>
                  <a:cubicBezTo>
                    <a:pt x="10337" y="32540"/>
                    <a:pt x="9550" y="29194"/>
                    <a:pt x="9569" y="25684"/>
                  </a:cubicBezTo>
                  <a:cubicBezTo>
                    <a:pt x="9647" y="13947"/>
                    <a:pt x="19245" y="4262"/>
                    <a:pt x="30981" y="4097"/>
                  </a:cubicBezTo>
                  <a:cubicBezTo>
                    <a:pt x="31081" y="4095"/>
                    <a:pt x="31180" y="4095"/>
                    <a:pt x="31280" y="4095"/>
                  </a:cubicBezTo>
                  <a:close/>
                  <a:moveTo>
                    <a:pt x="42670" y="57025"/>
                  </a:moveTo>
                  <a:lnTo>
                    <a:pt x="47901" y="59358"/>
                  </a:lnTo>
                  <a:lnTo>
                    <a:pt x="56157" y="76823"/>
                  </a:lnTo>
                  <a:lnTo>
                    <a:pt x="56157" y="76823"/>
                  </a:lnTo>
                  <a:lnTo>
                    <a:pt x="46657" y="72593"/>
                  </a:lnTo>
                  <a:cubicBezTo>
                    <a:pt x="46394" y="72476"/>
                    <a:pt x="46112" y="72418"/>
                    <a:pt x="45829" y="72418"/>
                  </a:cubicBezTo>
                  <a:cubicBezTo>
                    <a:pt x="45546" y="72418"/>
                    <a:pt x="45261" y="72476"/>
                    <a:pt x="44994" y="72593"/>
                  </a:cubicBezTo>
                  <a:lnTo>
                    <a:pt x="31293" y="78690"/>
                  </a:lnTo>
                  <a:lnTo>
                    <a:pt x="17582" y="72593"/>
                  </a:lnTo>
                  <a:cubicBezTo>
                    <a:pt x="17319" y="72476"/>
                    <a:pt x="17037" y="72418"/>
                    <a:pt x="16754" y="72418"/>
                  </a:cubicBezTo>
                  <a:cubicBezTo>
                    <a:pt x="16471" y="72418"/>
                    <a:pt x="16186" y="72476"/>
                    <a:pt x="15919" y="72593"/>
                  </a:cubicBezTo>
                  <a:lnTo>
                    <a:pt x="6428" y="76823"/>
                  </a:lnTo>
                  <a:lnTo>
                    <a:pt x="14684" y="59358"/>
                  </a:lnTo>
                  <a:lnTo>
                    <a:pt x="19906" y="57025"/>
                  </a:lnTo>
                  <a:lnTo>
                    <a:pt x="26012" y="67264"/>
                  </a:lnTo>
                  <a:cubicBezTo>
                    <a:pt x="27131" y="69141"/>
                    <a:pt x="29105" y="70259"/>
                    <a:pt x="31293" y="70259"/>
                  </a:cubicBezTo>
                  <a:cubicBezTo>
                    <a:pt x="33471" y="70259"/>
                    <a:pt x="35445" y="69141"/>
                    <a:pt x="36563" y="67264"/>
                  </a:cubicBezTo>
                  <a:lnTo>
                    <a:pt x="42670" y="57025"/>
                  </a:lnTo>
                  <a:close/>
                  <a:moveTo>
                    <a:pt x="31294" y="0"/>
                  </a:moveTo>
                  <a:cubicBezTo>
                    <a:pt x="31171" y="0"/>
                    <a:pt x="31047" y="1"/>
                    <a:pt x="30923" y="3"/>
                  </a:cubicBezTo>
                  <a:cubicBezTo>
                    <a:pt x="24155" y="100"/>
                    <a:pt x="17786" y="2813"/>
                    <a:pt x="12982" y="7656"/>
                  </a:cubicBezTo>
                  <a:cubicBezTo>
                    <a:pt x="8188" y="12498"/>
                    <a:pt x="5514" y="18897"/>
                    <a:pt x="5475" y="25655"/>
                  </a:cubicBezTo>
                  <a:cubicBezTo>
                    <a:pt x="5456" y="29797"/>
                    <a:pt x="6428" y="33911"/>
                    <a:pt x="8305" y="37567"/>
                  </a:cubicBezTo>
                  <a:cubicBezTo>
                    <a:pt x="8324" y="37606"/>
                    <a:pt x="8344" y="37645"/>
                    <a:pt x="8363" y="37684"/>
                  </a:cubicBezTo>
                  <a:lnTo>
                    <a:pt x="17796" y="53485"/>
                  </a:lnTo>
                  <a:lnTo>
                    <a:pt x="12321" y="55926"/>
                  </a:lnTo>
                  <a:cubicBezTo>
                    <a:pt x="11874" y="56120"/>
                    <a:pt x="11514" y="56480"/>
                    <a:pt x="11310" y="56918"/>
                  </a:cubicBezTo>
                  <a:lnTo>
                    <a:pt x="360" y="80061"/>
                  </a:lnTo>
                  <a:cubicBezTo>
                    <a:pt x="1" y="80829"/>
                    <a:pt x="156" y="81753"/>
                    <a:pt x="749" y="82365"/>
                  </a:cubicBezTo>
                  <a:cubicBezTo>
                    <a:pt x="1145" y="82768"/>
                    <a:pt x="1676" y="82981"/>
                    <a:pt x="2213" y="82981"/>
                  </a:cubicBezTo>
                  <a:cubicBezTo>
                    <a:pt x="2494" y="82981"/>
                    <a:pt x="2777" y="82923"/>
                    <a:pt x="3044" y="82803"/>
                  </a:cubicBezTo>
                  <a:lnTo>
                    <a:pt x="16755" y="76706"/>
                  </a:lnTo>
                  <a:lnTo>
                    <a:pt x="30456" y="82803"/>
                  </a:lnTo>
                  <a:cubicBezTo>
                    <a:pt x="30724" y="82920"/>
                    <a:pt x="31008" y="82978"/>
                    <a:pt x="31291" y="82978"/>
                  </a:cubicBezTo>
                  <a:cubicBezTo>
                    <a:pt x="31575" y="82978"/>
                    <a:pt x="31857" y="82920"/>
                    <a:pt x="32119" y="82803"/>
                  </a:cubicBezTo>
                  <a:lnTo>
                    <a:pt x="45830" y="76706"/>
                  </a:lnTo>
                  <a:lnTo>
                    <a:pt x="59531" y="82803"/>
                  </a:lnTo>
                  <a:cubicBezTo>
                    <a:pt x="59803" y="82920"/>
                    <a:pt x="60085" y="82978"/>
                    <a:pt x="60358" y="82978"/>
                  </a:cubicBezTo>
                  <a:cubicBezTo>
                    <a:pt x="60902" y="82978"/>
                    <a:pt x="61437" y="82764"/>
                    <a:pt x="61826" y="82365"/>
                  </a:cubicBezTo>
                  <a:cubicBezTo>
                    <a:pt x="62429" y="81753"/>
                    <a:pt x="62584" y="80829"/>
                    <a:pt x="62215" y="80061"/>
                  </a:cubicBezTo>
                  <a:lnTo>
                    <a:pt x="51275" y="56918"/>
                  </a:lnTo>
                  <a:cubicBezTo>
                    <a:pt x="51062" y="56461"/>
                    <a:pt x="50673" y="56101"/>
                    <a:pt x="50225" y="55906"/>
                  </a:cubicBezTo>
                  <a:lnTo>
                    <a:pt x="44780" y="53485"/>
                  </a:lnTo>
                  <a:lnTo>
                    <a:pt x="54212" y="37684"/>
                  </a:lnTo>
                  <a:cubicBezTo>
                    <a:pt x="54232" y="37645"/>
                    <a:pt x="54251" y="37606"/>
                    <a:pt x="54280" y="37567"/>
                  </a:cubicBezTo>
                  <a:cubicBezTo>
                    <a:pt x="56147" y="33911"/>
                    <a:pt x="57100" y="29953"/>
                    <a:pt x="57100" y="25811"/>
                  </a:cubicBezTo>
                  <a:cubicBezTo>
                    <a:pt x="57100" y="18858"/>
                    <a:pt x="54368" y="12323"/>
                    <a:pt x="49418" y="7432"/>
                  </a:cubicBezTo>
                  <a:cubicBezTo>
                    <a:pt x="44547" y="2637"/>
                    <a:pt x="38128" y="0"/>
                    <a:pt x="31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Google Shape;168;p16">
              <a:extLst>
                <a:ext uri="{FF2B5EF4-FFF2-40B4-BE49-F238E27FC236}">
                  <a16:creationId xmlns:a16="http://schemas.microsoft.com/office/drawing/2014/main" id="{045E2F1D-212F-4259-B38E-748A8EA9484D}"/>
                </a:ext>
              </a:extLst>
            </p:cNvPr>
            <p:cNvSpPr/>
            <p:nvPr/>
          </p:nvSpPr>
          <p:spPr>
            <a:xfrm>
              <a:off x="6359376" y="897727"/>
              <a:ext cx="467274" cy="467023"/>
            </a:xfrm>
            <a:custGeom>
              <a:avLst/>
              <a:gdLst/>
              <a:ahLst/>
              <a:cxnLst/>
              <a:rect l="l" t="t" r="r" b="b"/>
              <a:pathLst>
                <a:path w="18691" h="18681" extrusionOk="0">
                  <a:moveTo>
                    <a:pt x="9346" y="4094"/>
                  </a:moveTo>
                  <a:cubicBezTo>
                    <a:pt x="12234" y="4094"/>
                    <a:pt x="14597" y="6447"/>
                    <a:pt x="14597" y="9336"/>
                  </a:cubicBezTo>
                  <a:cubicBezTo>
                    <a:pt x="14597" y="12233"/>
                    <a:pt x="12234" y="14586"/>
                    <a:pt x="9346" y="14586"/>
                  </a:cubicBezTo>
                  <a:cubicBezTo>
                    <a:pt x="6448" y="14586"/>
                    <a:pt x="4095" y="12233"/>
                    <a:pt x="4095" y="9336"/>
                  </a:cubicBezTo>
                  <a:cubicBezTo>
                    <a:pt x="4095" y="6447"/>
                    <a:pt x="6448" y="4094"/>
                    <a:pt x="9346" y="4094"/>
                  </a:cubicBezTo>
                  <a:close/>
                  <a:moveTo>
                    <a:pt x="9346" y="0"/>
                  </a:moveTo>
                  <a:cubicBezTo>
                    <a:pt x="4192" y="0"/>
                    <a:pt x="1" y="4192"/>
                    <a:pt x="1" y="9336"/>
                  </a:cubicBezTo>
                  <a:cubicBezTo>
                    <a:pt x="1" y="14489"/>
                    <a:pt x="4192" y="18680"/>
                    <a:pt x="9346" y="18680"/>
                  </a:cubicBezTo>
                  <a:cubicBezTo>
                    <a:pt x="14499" y="18680"/>
                    <a:pt x="18690" y="14489"/>
                    <a:pt x="18690" y="9336"/>
                  </a:cubicBezTo>
                  <a:cubicBezTo>
                    <a:pt x="18690" y="4192"/>
                    <a:pt x="14499" y="0"/>
                    <a:pt x="93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Google Shape;137;p16">
            <a:extLst>
              <a:ext uri="{FF2B5EF4-FFF2-40B4-BE49-F238E27FC236}">
                <a16:creationId xmlns:a16="http://schemas.microsoft.com/office/drawing/2014/main" id="{5BC91EFD-821C-4E71-BE36-FA9AE17FFC59}"/>
              </a:ext>
            </a:extLst>
          </p:cNvPr>
          <p:cNvGrpSpPr/>
          <p:nvPr/>
        </p:nvGrpSpPr>
        <p:grpSpPr>
          <a:xfrm>
            <a:off x="8077479" y="4272649"/>
            <a:ext cx="298331" cy="239150"/>
            <a:chOff x="2683225" y="3385850"/>
            <a:chExt cx="2074625" cy="1663075"/>
          </a:xfrm>
        </p:grpSpPr>
        <p:sp>
          <p:nvSpPr>
            <p:cNvPr id="110" name="Google Shape;138;p16">
              <a:extLst>
                <a:ext uri="{FF2B5EF4-FFF2-40B4-BE49-F238E27FC236}">
                  <a16:creationId xmlns:a16="http://schemas.microsoft.com/office/drawing/2014/main" id="{30B56294-A2D4-452F-9286-73EF188F37D3}"/>
                </a:ext>
              </a:extLst>
            </p:cNvPr>
            <p:cNvSpPr/>
            <p:nvPr/>
          </p:nvSpPr>
          <p:spPr>
            <a:xfrm>
              <a:off x="2683225" y="3385850"/>
              <a:ext cx="1625375" cy="1428250"/>
            </a:xfrm>
            <a:custGeom>
              <a:avLst/>
              <a:gdLst/>
              <a:ahLst/>
              <a:cxnLst/>
              <a:rect l="l" t="t" r="r" b="b"/>
              <a:pathLst>
                <a:path w="65015" h="57130" extrusionOk="0">
                  <a:moveTo>
                    <a:pt x="4677" y="1"/>
                  </a:moveTo>
                  <a:cubicBezTo>
                    <a:pt x="2101" y="1"/>
                    <a:pt x="0" y="2091"/>
                    <a:pt x="0" y="4668"/>
                  </a:cubicBezTo>
                  <a:lnTo>
                    <a:pt x="0" y="38070"/>
                  </a:lnTo>
                  <a:cubicBezTo>
                    <a:pt x="0" y="40647"/>
                    <a:pt x="2101" y="42738"/>
                    <a:pt x="4677" y="42738"/>
                  </a:cubicBezTo>
                  <a:lnTo>
                    <a:pt x="8285" y="42738"/>
                  </a:lnTo>
                  <a:lnTo>
                    <a:pt x="8285" y="55175"/>
                  </a:lnTo>
                  <a:cubicBezTo>
                    <a:pt x="8285" y="55962"/>
                    <a:pt x="8762" y="56682"/>
                    <a:pt x="9491" y="56983"/>
                  </a:cubicBezTo>
                  <a:cubicBezTo>
                    <a:pt x="9734" y="57081"/>
                    <a:pt x="9987" y="57129"/>
                    <a:pt x="10240" y="57129"/>
                  </a:cubicBezTo>
                  <a:cubicBezTo>
                    <a:pt x="10755" y="57129"/>
                    <a:pt x="11251" y="56935"/>
                    <a:pt x="11630" y="56555"/>
                  </a:cubicBezTo>
                  <a:lnTo>
                    <a:pt x="25448" y="42738"/>
                  </a:lnTo>
                  <a:lnTo>
                    <a:pt x="28219" y="42738"/>
                  </a:lnTo>
                  <a:cubicBezTo>
                    <a:pt x="29299" y="42738"/>
                    <a:pt x="30174" y="41862"/>
                    <a:pt x="30174" y="40783"/>
                  </a:cubicBezTo>
                  <a:cubicBezTo>
                    <a:pt x="30174" y="39704"/>
                    <a:pt x="29299" y="38829"/>
                    <a:pt x="28219" y="38829"/>
                  </a:cubicBezTo>
                  <a:lnTo>
                    <a:pt x="24495" y="38829"/>
                  </a:lnTo>
                  <a:cubicBezTo>
                    <a:pt x="24048" y="38858"/>
                    <a:pt x="23600" y="39052"/>
                    <a:pt x="23250" y="39402"/>
                  </a:cubicBezTo>
                  <a:lnTo>
                    <a:pt x="12204" y="50449"/>
                  </a:lnTo>
                  <a:cubicBezTo>
                    <a:pt x="12204" y="50449"/>
                    <a:pt x="12194" y="40657"/>
                    <a:pt x="12194" y="40608"/>
                  </a:cubicBezTo>
                  <a:cubicBezTo>
                    <a:pt x="12107" y="39606"/>
                    <a:pt x="11261" y="38829"/>
                    <a:pt x="10240" y="38829"/>
                  </a:cubicBezTo>
                  <a:lnTo>
                    <a:pt x="4677" y="38829"/>
                  </a:lnTo>
                  <a:cubicBezTo>
                    <a:pt x="4259" y="38829"/>
                    <a:pt x="3919" y="38488"/>
                    <a:pt x="3919" y="38070"/>
                  </a:cubicBezTo>
                  <a:lnTo>
                    <a:pt x="3919" y="4668"/>
                  </a:lnTo>
                  <a:cubicBezTo>
                    <a:pt x="3919" y="4250"/>
                    <a:pt x="4259" y="3910"/>
                    <a:pt x="4677" y="3910"/>
                  </a:cubicBezTo>
                  <a:lnTo>
                    <a:pt x="60338" y="3910"/>
                  </a:lnTo>
                  <a:cubicBezTo>
                    <a:pt x="60756" y="3910"/>
                    <a:pt x="61096" y="4250"/>
                    <a:pt x="61096" y="4668"/>
                  </a:cubicBezTo>
                  <a:lnTo>
                    <a:pt x="61096" y="17484"/>
                  </a:lnTo>
                  <a:cubicBezTo>
                    <a:pt x="61096" y="18564"/>
                    <a:pt x="61971" y="19439"/>
                    <a:pt x="63051" y="19439"/>
                  </a:cubicBezTo>
                  <a:cubicBezTo>
                    <a:pt x="64140" y="19439"/>
                    <a:pt x="65015" y="18564"/>
                    <a:pt x="65015" y="17484"/>
                  </a:cubicBezTo>
                  <a:lnTo>
                    <a:pt x="65015" y="4668"/>
                  </a:lnTo>
                  <a:cubicBezTo>
                    <a:pt x="65015" y="2091"/>
                    <a:pt x="62915" y="1"/>
                    <a:pt x="60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Google Shape;139;p16">
              <a:extLst>
                <a:ext uri="{FF2B5EF4-FFF2-40B4-BE49-F238E27FC236}">
                  <a16:creationId xmlns:a16="http://schemas.microsoft.com/office/drawing/2014/main" id="{A7A127E8-9459-468E-BE74-5578F26FE410}"/>
                </a:ext>
              </a:extLst>
            </p:cNvPr>
            <p:cNvSpPr/>
            <p:nvPr/>
          </p:nvSpPr>
          <p:spPr>
            <a:xfrm>
              <a:off x="3550125" y="3984375"/>
              <a:ext cx="1207725" cy="1064550"/>
            </a:xfrm>
            <a:custGeom>
              <a:avLst/>
              <a:gdLst/>
              <a:ahLst/>
              <a:cxnLst/>
              <a:rect l="l" t="t" r="r" b="b"/>
              <a:pathLst>
                <a:path w="48309" h="42582" extrusionOk="0">
                  <a:moveTo>
                    <a:pt x="43632" y="3919"/>
                  </a:moveTo>
                  <a:cubicBezTo>
                    <a:pt x="44050" y="3919"/>
                    <a:pt x="44390" y="4259"/>
                    <a:pt x="44390" y="4677"/>
                  </a:cubicBezTo>
                  <a:lnTo>
                    <a:pt x="44390" y="27461"/>
                  </a:lnTo>
                  <a:cubicBezTo>
                    <a:pt x="44390" y="27879"/>
                    <a:pt x="44050" y="28209"/>
                    <a:pt x="43632" y="28209"/>
                  </a:cubicBezTo>
                  <a:lnTo>
                    <a:pt x="40326" y="28209"/>
                  </a:lnTo>
                  <a:cubicBezTo>
                    <a:pt x="39305" y="28209"/>
                    <a:pt x="38459" y="29007"/>
                    <a:pt x="38381" y="30018"/>
                  </a:cubicBezTo>
                  <a:cubicBezTo>
                    <a:pt x="38371" y="30067"/>
                    <a:pt x="38371" y="35901"/>
                    <a:pt x="38371" y="35901"/>
                  </a:cubicBezTo>
                  <a:lnTo>
                    <a:pt x="31263" y="28793"/>
                  </a:lnTo>
                  <a:cubicBezTo>
                    <a:pt x="31253" y="28783"/>
                    <a:pt x="31253" y="28783"/>
                    <a:pt x="31243" y="28773"/>
                  </a:cubicBezTo>
                  <a:cubicBezTo>
                    <a:pt x="31214" y="28744"/>
                    <a:pt x="31185" y="28725"/>
                    <a:pt x="31166" y="28696"/>
                  </a:cubicBezTo>
                  <a:cubicBezTo>
                    <a:pt x="30815" y="28394"/>
                    <a:pt x="30368" y="28209"/>
                    <a:pt x="29872" y="28209"/>
                  </a:cubicBezTo>
                  <a:lnTo>
                    <a:pt x="4668" y="28209"/>
                  </a:lnTo>
                  <a:cubicBezTo>
                    <a:pt x="4249" y="28209"/>
                    <a:pt x="3909" y="27879"/>
                    <a:pt x="3909" y="27461"/>
                  </a:cubicBezTo>
                  <a:lnTo>
                    <a:pt x="3909" y="4677"/>
                  </a:lnTo>
                  <a:cubicBezTo>
                    <a:pt x="3909" y="4259"/>
                    <a:pt x="4249" y="3919"/>
                    <a:pt x="4668" y="3919"/>
                  </a:cubicBezTo>
                  <a:close/>
                  <a:moveTo>
                    <a:pt x="4668" y="0"/>
                  </a:moveTo>
                  <a:cubicBezTo>
                    <a:pt x="2091" y="0"/>
                    <a:pt x="0" y="2101"/>
                    <a:pt x="0" y="4677"/>
                  </a:cubicBezTo>
                  <a:lnTo>
                    <a:pt x="0" y="27461"/>
                  </a:lnTo>
                  <a:cubicBezTo>
                    <a:pt x="0" y="30028"/>
                    <a:pt x="2091" y="32128"/>
                    <a:pt x="4668" y="32128"/>
                  </a:cubicBezTo>
                  <a:lnTo>
                    <a:pt x="29065" y="32128"/>
                  </a:lnTo>
                  <a:lnTo>
                    <a:pt x="38945" y="42008"/>
                  </a:lnTo>
                  <a:cubicBezTo>
                    <a:pt x="39324" y="42387"/>
                    <a:pt x="39820" y="42582"/>
                    <a:pt x="40326" y="42582"/>
                  </a:cubicBezTo>
                  <a:cubicBezTo>
                    <a:pt x="40578" y="42582"/>
                    <a:pt x="40841" y="42533"/>
                    <a:pt x="41074" y="42436"/>
                  </a:cubicBezTo>
                  <a:cubicBezTo>
                    <a:pt x="41813" y="42134"/>
                    <a:pt x="42290" y="41415"/>
                    <a:pt x="42290" y="40627"/>
                  </a:cubicBezTo>
                  <a:lnTo>
                    <a:pt x="42290" y="32128"/>
                  </a:lnTo>
                  <a:lnTo>
                    <a:pt x="43632" y="32128"/>
                  </a:lnTo>
                  <a:cubicBezTo>
                    <a:pt x="46209" y="32128"/>
                    <a:pt x="48309" y="30028"/>
                    <a:pt x="48309" y="27461"/>
                  </a:cubicBezTo>
                  <a:lnTo>
                    <a:pt x="48309" y="4677"/>
                  </a:lnTo>
                  <a:cubicBezTo>
                    <a:pt x="48309" y="2101"/>
                    <a:pt x="46209" y="0"/>
                    <a:pt x="436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Google Shape;140;p16">
              <a:extLst>
                <a:ext uri="{FF2B5EF4-FFF2-40B4-BE49-F238E27FC236}">
                  <a16:creationId xmlns:a16="http://schemas.microsoft.com/office/drawing/2014/main" id="{4A619895-D2D0-4F2A-A472-CC33C6CC69D6}"/>
                </a:ext>
              </a:extLst>
            </p:cNvPr>
            <p:cNvSpPr/>
            <p:nvPr/>
          </p:nvSpPr>
          <p:spPr>
            <a:xfrm>
              <a:off x="4104875" y="4337100"/>
              <a:ext cx="98000" cy="97750"/>
            </a:xfrm>
            <a:custGeom>
              <a:avLst/>
              <a:gdLst/>
              <a:ahLst/>
              <a:cxnLst/>
              <a:rect l="l" t="t" r="r" b="b"/>
              <a:pathLst>
                <a:path w="3920" h="3910" extrusionOk="0">
                  <a:moveTo>
                    <a:pt x="1964" y="1"/>
                  </a:moveTo>
                  <a:cubicBezTo>
                    <a:pt x="885" y="1"/>
                    <a:pt x="0" y="876"/>
                    <a:pt x="0" y="1955"/>
                  </a:cubicBezTo>
                  <a:cubicBezTo>
                    <a:pt x="0" y="3035"/>
                    <a:pt x="885" y="3910"/>
                    <a:pt x="1964" y="3910"/>
                  </a:cubicBezTo>
                  <a:cubicBezTo>
                    <a:pt x="3044" y="3910"/>
                    <a:pt x="3919" y="3035"/>
                    <a:pt x="3919" y="1955"/>
                  </a:cubicBezTo>
                  <a:cubicBezTo>
                    <a:pt x="3919" y="876"/>
                    <a:pt x="3044" y="1"/>
                    <a:pt x="19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Google Shape;141;p16">
              <a:extLst>
                <a:ext uri="{FF2B5EF4-FFF2-40B4-BE49-F238E27FC236}">
                  <a16:creationId xmlns:a16="http://schemas.microsoft.com/office/drawing/2014/main" id="{DF3A1C3E-C47C-4BBE-B454-FF0F4DC7CC09}"/>
                </a:ext>
              </a:extLst>
            </p:cNvPr>
            <p:cNvSpPr/>
            <p:nvPr/>
          </p:nvSpPr>
          <p:spPr>
            <a:xfrm>
              <a:off x="3001675" y="3709425"/>
              <a:ext cx="988475" cy="97750"/>
            </a:xfrm>
            <a:custGeom>
              <a:avLst/>
              <a:gdLst/>
              <a:ahLst/>
              <a:cxnLst/>
              <a:rect l="l" t="t" r="r" b="b"/>
              <a:pathLst>
                <a:path w="39539" h="3910" extrusionOk="0">
                  <a:moveTo>
                    <a:pt x="1955" y="0"/>
                  </a:moveTo>
                  <a:cubicBezTo>
                    <a:pt x="876" y="0"/>
                    <a:pt x="1" y="875"/>
                    <a:pt x="1" y="1955"/>
                  </a:cubicBezTo>
                  <a:cubicBezTo>
                    <a:pt x="1" y="3034"/>
                    <a:pt x="876" y="3909"/>
                    <a:pt x="1955" y="3909"/>
                  </a:cubicBezTo>
                  <a:lnTo>
                    <a:pt x="37584" y="3909"/>
                  </a:lnTo>
                  <a:cubicBezTo>
                    <a:pt x="38663" y="3909"/>
                    <a:pt x="39539" y="3034"/>
                    <a:pt x="39539" y="1955"/>
                  </a:cubicBezTo>
                  <a:cubicBezTo>
                    <a:pt x="39539" y="875"/>
                    <a:pt x="38663" y="0"/>
                    <a:pt x="375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Google Shape;142;p16">
              <a:extLst>
                <a:ext uri="{FF2B5EF4-FFF2-40B4-BE49-F238E27FC236}">
                  <a16:creationId xmlns:a16="http://schemas.microsoft.com/office/drawing/2014/main" id="{59CBAE8B-32BC-438E-89C0-FEC8AACD420F}"/>
                </a:ext>
              </a:extLst>
            </p:cNvPr>
            <p:cNvSpPr/>
            <p:nvPr/>
          </p:nvSpPr>
          <p:spPr>
            <a:xfrm>
              <a:off x="3001675" y="4032975"/>
              <a:ext cx="435900" cy="97750"/>
            </a:xfrm>
            <a:custGeom>
              <a:avLst/>
              <a:gdLst/>
              <a:ahLst/>
              <a:cxnLst/>
              <a:rect l="l" t="t" r="r" b="b"/>
              <a:pathLst>
                <a:path w="17436" h="3910" extrusionOk="0">
                  <a:moveTo>
                    <a:pt x="1955" y="1"/>
                  </a:moveTo>
                  <a:cubicBezTo>
                    <a:pt x="876" y="1"/>
                    <a:pt x="1" y="876"/>
                    <a:pt x="1" y="1955"/>
                  </a:cubicBezTo>
                  <a:cubicBezTo>
                    <a:pt x="1" y="3035"/>
                    <a:pt x="876" y="3910"/>
                    <a:pt x="1955" y="3910"/>
                  </a:cubicBezTo>
                  <a:lnTo>
                    <a:pt x="15481" y="3910"/>
                  </a:lnTo>
                  <a:cubicBezTo>
                    <a:pt x="16561" y="3910"/>
                    <a:pt x="17436" y="3035"/>
                    <a:pt x="17436" y="1955"/>
                  </a:cubicBezTo>
                  <a:cubicBezTo>
                    <a:pt x="17436" y="876"/>
                    <a:pt x="16561" y="1"/>
                    <a:pt x="154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Google Shape;143;p16">
              <a:extLst>
                <a:ext uri="{FF2B5EF4-FFF2-40B4-BE49-F238E27FC236}">
                  <a16:creationId xmlns:a16="http://schemas.microsoft.com/office/drawing/2014/main" id="{E5E60F44-BE57-4472-9F06-CA32D9D5BF39}"/>
                </a:ext>
              </a:extLst>
            </p:cNvPr>
            <p:cNvSpPr/>
            <p:nvPr/>
          </p:nvSpPr>
          <p:spPr>
            <a:xfrm>
              <a:off x="3877575" y="4337100"/>
              <a:ext cx="98000" cy="97750"/>
            </a:xfrm>
            <a:custGeom>
              <a:avLst/>
              <a:gdLst/>
              <a:ahLst/>
              <a:cxnLst/>
              <a:rect l="l" t="t" r="r" b="b"/>
              <a:pathLst>
                <a:path w="3920" h="3910" extrusionOk="0">
                  <a:moveTo>
                    <a:pt x="1955" y="1"/>
                  </a:moveTo>
                  <a:cubicBezTo>
                    <a:pt x="875" y="1"/>
                    <a:pt x="0" y="876"/>
                    <a:pt x="0" y="1955"/>
                  </a:cubicBezTo>
                  <a:cubicBezTo>
                    <a:pt x="0" y="3035"/>
                    <a:pt x="875" y="3910"/>
                    <a:pt x="1955" y="3910"/>
                  </a:cubicBezTo>
                  <a:cubicBezTo>
                    <a:pt x="3034" y="3910"/>
                    <a:pt x="3919" y="3035"/>
                    <a:pt x="3919" y="1955"/>
                  </a:cubicBezTo>
                  <a:cubicBezTo>
                    <a:pt x="3919" y="876"/>
                    <a:pt x="3034" y="1"/>
                    <a:pt x="19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Google Shape;144;p16">
              <a:extLst>
                <a:ext uri="{FF2B5EF4-FFF2-40B4-BE49-F238E27FC236}">
                  <a16:creationId xmlns:a16="http://schemas.microsoft.com/office/drawing/2014/main" id="{8E46A7D9-BAAA-4726-B163-3AF76CEFCD99}"/>
                </a:ext>
              </a:extLst>
            </p:cNvPr>
            <p:cNvSpPr/>
            <p:nvPr/>
          </p:nvSpPr>
          <p:spPr>
            <a:xfrm>
              <a:off x="4332400" y="4337100"/>
              <a:ext cx="97750" cy="97750"/>
            </a:xfrm>
            <a:custGeom>
              <a:avLst/>
              <a:gdLst/>
              <a:ahLst/>
              <a:cxnLst/>
              <a:rect l="l" t="t" r="r" b="b"/>
              <a:pathLst>
                <a:path w="3910" h="3910" extrusionOk="0">
                  <a:moveTo>
                    <a:pt x="1955" y="1"/>
                  </a:moveTo>
                  <a:cubicBezTo>
                    <a:pt x="876" y="1"/>
                    <a:pt x="1" y="876"/>
                    <a:pt x="1" y="1955"/>
                  </a:cubicBezTo>
                  <a:cubicBezTo>
                    <a:pt x="1" y="3035"/>
                    <a:pt x="876" y="3910"/>
                    <a:pt x="1955" y="3910"/>
                  </a:cubicBezTo>
                  <a:cubicBezTo>
                    <a:pt x="3035" y="3910"/>
                    <a:pt x="3910" y="3035"/>
                    <a:pt x="3910" y="1955"/>
                  </a:cubicBezTo>
                  <a:cubicBezTo>
                    <a:pt x="3910" y="876"/>
                    <a:pt x="3035" y="1"/>
                    <a:pt x="19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7" name="Google Shape;7763;p52"/>
          <p:cNvSpPr txBox="1">
            <a:spLocks noGrp="1"/>
          </p:cNvSpPr>
          <p:nvPr/>
        </p:nvSpPr>
        <p:spPr>
          <a:xfrm>
            <a:off x="6677155" y="5940121"/>
            <a:ext cx="2043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5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solidFill>
                  <a:schemeClr val="tx1"/>
                </a:solidFill>
              </a:rPr>
              <a:t>MGJA – Entidades distritales 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18" name="Google Shape;7761;p52"/>
          <p:cNvSpPr txBox="1">
            <a:spLocks noGrp="1"/>
          </p:cNvSpPr>
          <p:nvPr/>
        </p:nvSpPr>
        <p:spPr>
          <a:xfrm>
            <a:off x="2863827" y="5919370"/>
            <a:ext cx="2928569" cy="46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2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2"/>
                </a:solidFill>
              </a:rPr>
              <a:t>Implementación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2" name="Flecha derecha 1"/>
          <p:cNvSpPr/>
          <p:nvPr/>
        </p:nvSpPr>
        <p:spPr>
          <a:xfrm>
            <a:off x="5951913" y="6043628"/>
            <a:ext cx="565725" cy="307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6167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577FF-F5D4-45BB-B2D1-C11954BEF0E7}"/>
              </a:ext>
            </a:extLst>
          </p:cNvPr>
          <p:cNvSpPr txBox="1"/>
          <p:nvPr/>
        </p:nvSpPr>
        <p:spPr>
          <a:xfrm>
            <a:off x="615150" y="185984"/>
            <a:ext cx="6222667" cy="4247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Política de cumplimiento normativo</a:t>
            </a:r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711" y="106015"/>
            <a:ext cx="656762" cy="63771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02E7CAA-A832-4B51-ACBA-98E36C0D5507}"/>
              </a:ext>
            </a:extLst>
          </p:cNvPr>
          <p:cNvSpPr txBox="1"/>
          <p:nvPr/>
        </p:nvSpPr>
        <p:spPr>
          <a:xfrm>
            <a:off x="11383753" y="740341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CO21/962806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B7D47A72-D4DD-4A43-86E5-6543510D0AE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320"/>
                    </a14:imgEffect>
                    <a14:imgEffect>
                      <a14:saturation sat="2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6306" y="6033587"/>
            <a:ext cx="1927831" cy="699722"/>
          </a:xfrm>
          <a:prstGeom prst="rect">
            <a:avLst/>
          </a:prstGeom>
        </p:spPr>
      </p:pic>
      <p:sp>
        <p:nvSpPr>
          <p:cNvPr id="43" name="Google Shape;7606;p52"/>
          <p:cNvSpPr txBox="1">
            <a:spLocks noGrp="1"/>
          </p:cNvSpPr>
          <p:nvPr/>
        </p:nvSpPr>
        <p:spPr>
          <a:xfrm>
            <a:off x="5461778" y="1190416"/>
            <a:ext cx="825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35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02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44" name="Google Shape;7611;p52"/>
          <p:cNvGrpSpPr/>
          <p:nvPr/>
        </p:nvGrpSpPr>
        <p:grpSpPr>
          <a:xfrm rot="-5400000">
            <a:off x="3619398" y="1318691"/>
            <a:ext cx="720300" cy="625750"/>
            <a:chOff x="1213975" y="2608550"/>
            <a:chExt cx="720300" cy="625750"/>
          </a:xfrm>
        </p:grpSpPr>
        <p:sp>
          <p:nvSpPr>
            <p:cNvPr id="45" name="Google Shape;7612;p52"/>
            <p:cNvSpPr/>
            <p:nvPr/>
          </p:nvSpPr>
          <p:spPr>
            <a:xfrm>
              <a:off x="1313775" y="2608550"/>
              <a:ext cx="577300" cy="366000"/>
            </a:xfrm>
            <a:custGeom>
              <a:avLst/>
              <a:gdLst/>
              <a:ahLst/>
              <a:cxnLst/>
              <a:rect l="l" t="t" r="r" b="b"/>
              <a:pathLst>
                <a:path w="23092" h="14640" extrusionOk="0">
                  <a:moveTo>
                    <a:pt x="12258" y="9596"/>
                  </a:moveTo>
                  <a:lnTo>
                    <a:pt x="12258" y="10180"/>
                  </a:lnTo>
                  <a:cubicBezTo>
                    <a:pt x="11885" y="10577"/>
                    <a:pt x="11161" y="10810"/>
                    <a:pt x="11698" y="11604"/>
                  </a:cubicBezTo>
                  <a:cubicBezTo>
                    <a:pt x="11791" y="11721"/>
                    <a:pt x="11721" y="11978"/>
                    <a:pt x="11721" y="12188"/>
                  </a:cubicBezTo>
                  <a:cubicBezTo>
                    <a:pt x="11021" y="12118"/>
                    <a:pt x="10297" y="12211"/>
                    <a:pt x="9643" y="12468"/>
                  </a:cubicBezTo>
                  <a:cubicBezTo>
                    <a:pt x="9433" y="12561"/>
                    <a:pt x="9106" y="12351"/>
                    <a:pt x="9270" y="12818"/>
                  </a:cubicBezTo>
                  <a:cubicBezTo>
                    <a:pt x="9340" y="13028"/>
                    <a:pt x="9223" y="13238"/>
                    <a:pt x="9013" y="13285"/>
                  </a:cubicBezTo>
                  <a:cubicBezTo>
                    <a:pt x="8850" y="13308"/>
                    <a:pt x="8686" y="13238"/>
                    <a:pt x="8616" y="13075"/>
                  </a:cubicBezTo>
                  <a:cubicBezTo>
                    <a:pt x="8406" y="12725"/>
                    <a:pt x="8219" y="12398"/>
                    <a:pt x="7752" y="12375"/>
                  </a:cubicBezTo>
                  <a:cubicBezTo>
                    <a:pt x="7729" y="11838"/>
                    <a:pt x="7869" y="11277"/>
                    <a:pt x="7565" y="10787"/>
                  </a:cubicBezTo>
                  <a:cubicBezTo>
                    <a:pt x="8312" y="10273"/>
                    <a:pt x="8312" y="9783"/>
                    <a:pt x="7565" y="9199"/>
                  </a:cubicBezTo>
                  <a:cubicBezTo>
                    <a:pt x="7565" y="8779"/>
                    <a:pt x="7425" y="8382"/>
                    <a:pt x="7192" y="8032"/>
                  </a:cubicBezTo>
                  <a:cubicBezTo>
                    <a:pt x="6865" y="8242"/>
                    <a:pt x="6538" y="8475"/>
                    <a:pt x="6118" y="8429"/>
                  </a:cubicBezTo>
                  <a:cubicBezTo>
                    <a:pt x="5697" y="8382"/>
                    <a:pt x="5534" y="8615"/>
                    <a:pt x="5604" y="8966"/>
                  </a:cubicBezTo>
                  <a:cubicBezTo>
                    <a:pt x="5674" y="9526"/>
                    <a:pt x="5441" y="9853"/>
                    <a:pt x="4904" y="9946"/>
                  </a:cubicBezTo>
                  <a:cubicBezTo>
                    <a:pt x="4367" y="9993"/>
                    <a:pt x="3993" y="10483"/>
                    <a:pt x="4086" y="10997"/>
                  </a:cubicBezTo>
                  <a:cubicBezTo>
                    <a:pt x="4133" y="11417"/>
                    <a:pt x="3970" y="11767"/>
                    <a:pt x="3993" y="12164"/>
                  </a:cubicBezTo>
                  <a:lnTo>
                    <a:pt x="3806" y="12375"/>
                  </a:lnTo>
                  <a:cubicBezTo>
                    <a:pt x="3479" y="12211"/>
                    <a:pt x="3129" y="12141"/>
                    <a:pt x="2756" y="12188"/>
                  </a:cubicBezTo>
                  <a:cubicBezTo>
                    <a:pt x="2359" y="12211"/>
                    <a:pt x="1962" y="12188"/>
                    <a:pt x="1822" y="11697"/>
                  </a:cubicBezTo>
                  <a:cubicBezTo>
                    <a:pt x="1705" y="11301"/>
                    <a:pt x="1355" y="11394"/>
                    <a:pt x="1075" y="11417"/>
                  </a:cubicBezTo>
                  <a:cubicBezTo>
                    <a:pt x="794" y="11441"/>
                    <a:pt x="514" y="11791"/>
                    <a:pt x="94" y="11651"/>
                  </a:cubicBezTo>
                  <a:cubicBezTo>
                    <a:pt x="1" y="11254"/>
                    <a:pt x="71" y="10834"/>
                    <a:pt x="304" y="10483"/>
                  </a:cubicBezTo>
                  <a:cubicBezTo>
                    <a:pt x="561" y="10133"/>
                    <a:pt x="888" y="9760"/>
                    <a:pt x="864" y="9269"/>
                  </a:cubicBezTo>
                  <a:lnTo>
                    <a:pt x="888" y="9246"/>
                  </a:lnTo>
                  <a:cubicBezTo>
                    <a:pt x="1658" y="9106"/>
                    <a:pt x="1822" y="8522"/>
                    <a:pt x="1845" y="7868"/>
                  </a:cubicBezTo>
                  <a:cubicBezTo>
                    <a:pt x="1985" y="7541"/>
                    <a:pt x="2079" y="7215"/>
                    <a:pt x="2429" y="7051"/>
                  </a:cubicBezTo>
                  <a:cubicBezTo>
                    <a:pt x="2802" y="7028"/>
                    <a:pt x="2802" y="6748"/>
                    <a:pt x="2826" y="6467"/>
                  </a:cubicBezTo>
                  <a:cubicBezTo>
                    <a:pt x="2896" y="6397"/>
                    <a:pt x="2966" y="6327"/>
                    <a:pt x="3036" y="6234"/>
                  </a:cubicBezTo>
                  <a:cubicBezTo>
                    <a:pt x="3363" y="6187"/>
                    <a:pt x="3690" y="6117"/>
                    <a:pt x="3409" y="5650"/>
                  </a:cubicBezTo>
                  <a:cubicBezTo>
                    <a:pt x="3993" y="4460"/>
                    <a:pt x="4764" y="3339"/>
                    <a:pt x="5697" y="2382"/>
                  </a:cubicBezTo>
                  <a:cubicBezTo>
                    <a:pt x="6188" y="1845"/>
                    <a:pt x="6585" y="1261"/>
                    <a:pt x="7145" y="770"/>
                  </a:cubicBezTo>
                  <a:cubicBezTo>
                    <a:pt x="7705" y="210"/>
                    <a:pt x="8546" y="0"/>
                    <a:pt x="9316" y="187"/>
                  </a:cubicBezTo>
                  <a:cubicBezTo>
                    <a:pt x="10531" y="444"/>
                    <a:pt x="11511" y="1097"/>
                    <a:pt x="12539" y="1774"/>
                  </a:cubicBezTo>
                  <a:cubicBezTo>
                    <a:pt x="13869" y="2638"/>
                    <a:pt x="14850" y="3876"/>
                    <a:pt x="16064" y="4856"/>
                  </a:cubicBezTo>
                  <a:lnTo>
                    <a:pt x="16204" y="5043"/>
                  </a:lnTo>
                  <a:cubicBezTo>
                    <a:pt x="16228" y="5090"/>
                    <a:pt x="16251" y="5160"/>
                    <a:pt x="16274" y="5230"/>
                  </a:cubicBezTo>
                  <a:cubicBezTo>
                    <a:pt x="16274" y="5510"/>
                    <a:pt x="16391" y="5650"/>
                    <a:pt x="16694" y="5627"/>
                  </a:cubicBezTo>
                  <a:cubicBezTo>
                    <a:pt x="17138" y="5697"/>
                    <a:pt x="17255" y="6071"/>
                    <a:pt x="17465" y="6397"/>
                  </a:cubicBezTo>
                  <a:cubicBezTo>
                    <a:pt x="17395" y="6631"/>
                    <a:pt x="17582" y="6841"/>
                    <a:pt x="17839" y="6818"/>
                  </a:cubicBezTo>
                  <a:lnTo>
                    <a:pt x="17839" y="6818"/>
                  </a:lnTo>
                  <a:cubicBezTo>
                    <a:pt x="17722" y="7308"/>
                    <a:pt x="18119" y="7588"/>
                    <a:pt x="18259" y="7985"/>
                  </a:cubicBezTo>
                  <a:cubicBezTo>
                    <a:pt x="18586" y="8826"/>
                    <a:pt x="19146" y="9409"/>
                    <a:pt x="20173" y="9223"/>
                  </a:cubicBezTo>
                  <a:lnTo>
                    <a:pt x="20197" y="9246"/>
                  </a:lnTo>
                  <a:lnTo>
                    <a:pt x="20360" y="9409"/>
                  </a:lnTo>
                  <a:cubicBezTo>
                    <a:pt x="20827" y="9619"/>
                    <a:pt x="21177" y="10040"/>
                    <a:pt x="21317" y="10553"/>
                  </a:cubicBezTo>
                  <a:cubicBezTo>
                    <a:pt x="20804" y="11020"/>
                    <a:pt x="21644" y="11441"/>
                    <a:pt x="21364" y="11908"/>
                  </a:cubicBezTo>
                  <a:cubicBezTo>
                    <a:pt x="22018" y="12024"/>
                    <a:pt x="21948" y="12865"/>
                    <a:pt x="22625" y="13052"/>
                  </a:cubicBezTo>
                  <a:cubicBezTo>
                    <a:pt x="22998" y="13145"/>
                    <a:pt x="23092" y="13635"/>
                    <a:pt x="22858" y="14056"/>
                  </a:cubicBezTo>
                  <a:cubicBezTo>
                    <a:pt x="22672" y="14429"/>
                    <a:pt x="22438" y="14639"/>
                    <a:pt x="21995" y="14453"/>
                  </a:cubicBezTo>
                  <a:cubicBezTo>
                    <a:pt x="21808" y="14406"/>
                    <a:pt x="21621" y="14359"/>
                    <a:pt x="21411" y="14359"/>
                  </a:cubicBezTo>
                  <a:cubicBezTo>
                    <a:pt x="21247" y="13589"/>
                    <a:pt x="21247" y="13542"/>
                    <a:pt x="20594" y="13682"/>
                  </a:cubicBezTo>
                  <a:cubicBezTo>
                    <a:pt x="19963" y="13822"/>
                    <a:pt x="19566" y="13402"/>
                    <a:pt x="19123" y="13168"/>
                  </a:cubicBezTo>
                  <a:cubicBezTo>
                    <a:pt x="18679" y="12935"/>
                    <a:pt x="19099" y="12491"/>
                    <a:pt x="19216" y="12164"/>
                  </a:cubicBezTo>
                  <a:cubicBezTo>
                    <a:pt x="19286" y="11978"/>
                    <a:pt x="19286" y="11744"/>
                    <a:pt x="19053" y="11651"/>
                  </a:cubicBezTo>
                  <a:cubicBezTo>
                    <a:pt x="18819" y="11557"/>
                    <a:pt x="18726" y="11721"/>
                    <a:pt x="18656" y="11931"/>
                  </a:cubicBezTo>
                  <a:cubicBezTo>
                    <a:pt x="18539" y="12258"/>
                    <a:pt x="18422" y="12561"/>
                    <a:pt x="18025" y="12608"/>
                  </a:cubicBezTo>
                  <a:lnTo>
                    <a:pt x="18025" y="12608"/>
                  </a:lnTo>
                  <a:cubicBezTo>
                    <a:pt x="17979" y="12328"/>
                    <a:pt x="17839" y="12024"/>
                    <a:pt x="17932" y="11767"/>
                  </a:cubicBezTo>
                  <a:cubicBezTo>
                    <a:pt x="18049" y="11371"/>
                    <a:pt x="17885" y="11301"/>
                    <a:pt x="17605" y="11114"/>
                  </a:cubicBezTo>
                  <a:cubicBezTo>
                    <a:pt x="17161" y="10857"/>
                    <a:pt x="16648" y="10764"/>
                    <a:pt x="16298" y="10297"/>
                  </a:cubicBezTo>
                  <a:cubicBezTo>
                    <a:pt x="15527" y="9246"/>
                    <a:pt x="14780" y="8219"/>
                    <a:pt x="13589" y="7635"/>
                  </a:cubicBezTo>
                  <a:cubicBezTo>
                    <a:pt x="13216" y="7448"/>
                    <a:pt x="12935" y="7075"/>
                    <a:pt x="12445" y="7121"/>
                  </a:cubicBezTo>
                  <a:cubicBezTo>
                    <a:pt x="12305" y="7448"/>
                    <a:pt x="12142" y="7752"/>
                    <a:pt x="12002" y="8102"/>
                  </a:cubicBezTo>
                  <a:cubicBezTo>
                    <a:pt x="11931" y="8289"/>
                    <a:pt x="12095" y="8382"/>
                    <a:pt x="12258" y="8405"/>
                  </a:cubicBezTo>
                  <a:cubicBezTo>
                    <a:pt x="12258" y="8545"/>
                    <a:pt x="12258" y="8686"/>
                    <a:pt x="12235" y="8802"/>
                  </a:cubicBezTo>
                  <a:cubicBezTo>
                    <a:pt x="11815" y="9176"/>
                    <a:pt x="11815" y="9269"/>
                    <a:pt x="12258" y="9596"/>
                  </a:cubicBezTo>
                  <a:close/>
                  <a:moveTo>
                    <a:pt x="16718" y="10273"/>
                  </a:moveTo>
                  <a:cubicBezTo>
                    <a:pt x="17839" y="10133"/>
                    <a:pt x="18025" y="9970"/>
                    <a:pt x="17839" y="9152"/>
                  </a:cubicBezTo>
                  <a:cubicBezTo>
                    <a:pt x="17839" y="9059"/>
                    <a:pt x="17792" y="8966"/>
                    <a:pt x="17698" y="8919"/>
                  </a:cubicBezTo>
                  <a:cubicBezTo>
                    <a:pt x="17582" y="8872"/>
                    <a:pt x="17418" y="8919"/>
                    <a:pt x="17372" y="9059"/>
                  </a:cubicBezTo>
                  <a:cubicBezTo>
                    <a:pt x="17231" y="9503"/>
                    <a:pt x="16998" y="9900"/>
                    <a:pt x="16718" y="1027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613;p52"/>
            <p:cNvSpPr/>
            <p:nvPr/>
          </p:nvSpPr>
          <p:spPr>
            <a:xfrm>
              <a:off x="1213975" y="2839675"/>
              <a:ext cx="194975" cy="197900"/>
            </a:xfrm>
            <a:custGeom>
              <a:avLst/>
              <a:gdLst/>
              <a:ahLst/>
              <a:cxnLst/>
              <a:rect l="l" t="t" r="r" b="b"/>
              <a:pathLst>
                <a:path w="7799" h="7916" extrusionOk="0">
                  <a:moveTo>
                    <a:pt x="4856" y="1"/>
                  </a:moveTo>
                  <a:cubicBezTo>
                    <a:pt x="4880" y="491"/>
                    <a:pt x="4553" y="888"/>
                    <a:pt x="4319" y="1238"/>
                  </a:cubicBezTo>
                  <a:cubicBezTo>
                    <a:pt x="4063" y="1565"/>
                    <a:pt x="3993" y="1985"/>
                    <a:pt x="4109" y="2406"/>
                  </a:cubicBezTo>
                  <a:cubicBezTo>
                    <a:pt x="4506" y="2522"/>
                    <a:pt x="4740" y="2196"/>
                    <a:pt x="5067" y="2172"/>
                  </a:cubicBezTo>
                  <a:cubicBezTo>
                    <a:pt x="5393" y="2126"/>
                    <a:pt x="5697" y="2032"/>
                    <a:pt x="5814" y="2429"/>
                  </a:cubicBezTo>
                  <a:cubicBezTo>
                    <a:pt x="5977" y="2943"/>
                    <a:pt x="6351" y="2943"/>
                    <a:pt x="6748" y="2919"/>
                  </a:cubicBezTo>
                  <a:cubicBezTo>
                    <a:pt x="7121" y="2896"/>
                    <a:pt x="7471" y="2966"/>
                    <a:pt x="7798" y="3130"/>
                  </a:cubicBezTo>
                  <a:cubicBezTo>
                    <a:pt x="7798" y="3293"/>
                    <a:pt x="7728" y="3456"/>
                    <a:pt x="7612" y="3573"/>
                  </a:cubicBezTo>
                  <a:cubicBezTo>
                    <a:pt x="6631" y="4484"/>
                    <a:pt x="5790" y="5581"/>
                    <a:pt x="4833" y="6515"/>
                  </a:cubicBezTo>
                  <a:cubicBezTo>
                    <a:pt x="3829" y="7472"/>
                    <a:pt x="2428" y="7916"/>
                    <a:pt x="1051" y="7682"/>
                  </a:cubicBezTo>
                  <a:cubicBezTo>
                    <a:pt x="304" y="7566"/>
                    <a:pt x="0" y="7099"/>
                    <a:pt x="280" y="6422"/>
                  </a:cubicBezTo>
                  <a:cubicBezTo>
                    <a:pt x="747" y="5254"/>
                    <a:pt x="1237" y="4110"/>
                    <a:pt x="2148" y="3200"/>
                  </a:cubicBezTo>
                  <a:cubicBezTo>
                    <a:pt x="2895" y="2452"/>
                    <a:pt x="3432" y="1565"/>
                    <a:pt x="4086" y="748"/>
                  </a:cubicBezTo>
                  <a:cubicBezTo>
                    <a:pt x="4296" y="444"/>
                    <a:pt x="4483" y="141"/>
                    <a:pt x="485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614;p52"/>
            <p:cNvSpPr/>
            <p:nvPr/>
          </p:nvSpPr>
          <p:spPr>
            <a:xfrm>
              <a:off x="1499400" y="3025875"/>
              <a:ext cx="120250" cy="208425"/>
            </a:xfrm>
            <a:custGeom>
              <a:avLst/>
              <a:gdLst/>
              <a:ahLst/>
              <a:cxnLst/>
              <a:rect l="l" t="t" r="r" b="b"/>
              <a:pathLst>
                <a:path w="4810" h="8337" extrusionOk="0">
                  <a:moveTo>
                    <a:pt x="4670" y="24"/>
                  </a:moveTo>
                  <a:cubicBezTo>
                    <a:pt x="4810" y="2009"/>
                    <a:pt x="4530" y="3970"/>
                    <a:pt x="4436" y="5931"/>
                  </a:cubicBezTo>
                  <a:cubicBezTo>
                    <a:pt x="4390" y="7239"/>
                    <a:pt x="3783" y="7823"/>
                    <a:pt x="2452" y="8103"/>
                  </a:cubicBezTo>
                  <a:cubicBezTo>
                    <a:pt x="1331" y="8336"/>
                    <a:pt x="677" y="7916"/>
                    <a:pt x="350" y="6749"/>
                  </a:cubicBezTo>
                  <a:cubicBezTo>
                    <a:pt x="607" y="6562"/>
                    <a:pt x="607" y="6165"/>
                    <a:pt x="350" y="5978"/>
                  </a:cubicBezTo>
                  <a:lnTo>
                    <a:pt x="350" y="5161"/>
                  </a:lnTo>
                  <a:cubicBezTo>
                    <a:pt x="537" y="5044"/>
                    <a:pt x="537" y="4904"/>
                    <a:pt x="350" y="4787"/>
                  </a:cubicBezTo>
                  <a:cubicBezTo>
                    <a:pt x="304" y="3993"/>
                    <a:pt x="0" y="3223"/>
                    <a:pt x="187" y="2406"/>
                  </a:cubicBezTo>
                  <a:lnTo>
                    <a:pt x="537" y="2406"/>
                  </a:lnTo>
                  <a:lnTo>
                    <a:pt x="934" y="2406"/>
                  </a:lnTo>
                  <a:cubicBezTo>
                    <a:pt x="958" y="2453"/>
                    <a:pt x="1028" y="2499"/>
                    <a:pt x="1051" y="2546"/>
                  </a:cubicBezTo>
                  <a:cubicBezTo>
                    <a:pt x="1401" y="3433"/>
                    <a:pt x="1775" y="3667"/>
                    <a:pt x="2639" y="3340"/>
                  </a:cubicBezTo>
                  <a:cubicBezTo>
                    <a:pt x="2919" y="3176"/>
                    <a:pt x="3292" y="3246"/>
                    <a:pt x="3502" y="3503"/>
                  </a:cubicBezTo>
                  <a:cubicBezTo>
                    <a:pt x="3619" y="3620"/>
                    <a:pt x="3759" y="3830"/>
                    <a:pt x="3969" y="3667"/>
                  </a:cubicBezTo>
                  <a:cubicBezTo>
                    <a:pt x="4063" y="3503"/>
                    <a:pt x="4016" y="3316"/>
                    <a:pt x="3876" y="3223"/>
                  </a:cubicBezTo>
                  <a:cubicBezTo>
                    <a:pt x="3292" y="2593"/>
                    <a:pt x="3456" y="1869"/>
                    <a:pt x="3829" y="1332"/>
                  </a:cubicBezTo>
                  <a:cubicBezTo>
                    <a:pt x="4296" y="701"/>
                    <a:pt x="3853" y="631"/>
                    <a:pt x="3502" y="421"/>
                  </a:cubicBezTo>
                  <a:cubicBezTo>
                    <a:pt x="3502" y="188"/>
                    <a:pt x="3713" y="1"/>
                    <a:pt x="3946" y="48"/>
                  </a:cubicBezTo>
                  <a:cubicBezTo>
                    <a:pt x="4203" y="48"/>
                    <a:pt x="4436" y="24"/>
                    <a:pt x="4670" y="2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615;p52"/>
            <p:cNvSpPr/>
            <p:nvPr/>
          </p:nvSpPr>
          <p:spPr>
            <a:xfrm>
              <a:off x="1502325" y="2911475"/>
              <a:ext cx="113825" cy="133700"/>
            </a:xfrm>
            <a:custGeom>
              <a:avLst/>
              <a:gdLst/>
              <a:ahLst/>
              <a:cxnLst/>
              <a:rect l="l" t="t" r="r" b="b"/>
              <a:pathLst>
                <a:path w="4553" h="5348" extrusionOk="0">
                  <a:moveTo>
                    <a:pt x="4553" y="4600"/>
                  </a:moveTo>
                  <a:lnTo>
                    <a:pt x="3852" y="4600"/>
                  </a:lnTo>
                  <a:cubicBezTo>
                    <a:pt x="3619" y="4577"/>
                    <a:pt x="3409" y="4764"/>
                    <a:pt x="3409" y="4997"/>
                  </a:cubicBezTo>
                  <a:cubicBezTo>
                    <a:pt x="3152" y="5091"/>
                    <a:pt x="2895" y="5347"/>
                    <a:pt x="2638" y="4997"/>
                  </a:cubicBezTo>
                  <a:cubicBezTo>
                    <a:pt x="2405" y="4764"/>
                    <a:pt x="2452" y="4414"/>
                    <a:pt x="2708" y="4227"/>
                  </a:cubicBezTo>
                  <a:cubicBezTo>
                    <a:pt x="2942" y="4040"/>
                    <a:pt x="3059" y="3736"/>
                    <a:pt x="3012" y="3433"/>
                  </a:cubicBezTo>
                  <a:cubicBezTo>
                    <a:pt x="3222" y="3316"/>
                    <a:pt x="3409" y="3199"/>
                    <a:pt x="3315" y="2919"/>
                  </a:cubicBezTo>
                  <a:cubicBezTo>
                    <a:pt x="3269" y="2756"/>
                    <a:pt x="3105" y="2662"/>
                    <a:pt x="2942" y="2662"/>
                  </a:cubicBezTo>
                  <a:cubicBezTo>
                    <a:pt x="2615" y="2662"/>
                    <a:pt x="2615" y="2919"/>
                    <a:pt x="2615" y="3153"/>
                  </a:cubicBezTo>
                  <a:lnTo>
                    <a:pt x="2615" y="3433"/>
                  </a:lnTo>
                  <a:cubicBezTo>
                    <a:pt x="2592" y="3947"/>
                    <a:pt x="2078" y="3806"/>
                    <a:pt x="1821" y="4017"/>
                  </a:cubicBezTo>
                  <a:cubicBezTo>
                    <a:pt x="1774" y="3666"/>
                    <a:pt x="1588" y="3573"/>
                    <a:pt x="1261" y="3713"/>
                  </a:cubicBezTo>
                  <a:cubicBezTo>
                    <a:pt x="957" y="3853"/>
                    <a:pt x="630" y="4063"/>
                    <a:pt x="233" y="4017"/>
                  </a:cubicBezTo>
                  <a:cubicBezTo>
                    <a:pt x="163" y="3760"/>
                    <a:pt x="607" y="3480"/>
                    <a:pt x="210" y="3223"/>
                  </a:cubicBezTo>
                  <a:cubicBezTo>
                    <a:pt x="210" y="2943"/>
                    <a:pt x="0" y="2709"/>
                    <a:pt x="70" y="2429"/>
                  </a:cubicBezTo>
                  <a:cubicBezTo>
                    <a:pt x="374" y="2429"/>
                    <a:pt x="560" y="2102"/>
                    <a:pt x="397" y="1845"/>
                  </a:cubicBezTo>
                  <a:cubicBezTo>
                    <a:pt x="187" y="1332"/>
                    <a:pt x="257" y="795"/>
                    <a:pt x="233" y="234"/>
                  </a:cubicBezTo>
                  <a:cubicBezTo>
                    <a:pt x="700" y="258"/>
                    <a:pt x="887" y="608"/>
                    <a:pt x="1097" y="958"/>
                  </a:cubicBezTo>
                  <a:cubicBezTo>
                    <a:pt x="1167" y="1121"/>
                    <a:pt x="1331" y="1191"/>
                    <a:pt x="1494" y="1168"/>
                  </a:cubicBezTo>
                  <a:cubicBezTo>
                    <a:pt x="1704" y="1121"/>
                    <a:pt x="1821" y="888"/>
                    <a:pt x="1751" y="701"/>
                  </a:cubicBezTo>
                  <a:cubicBezTo>
                    <a:pt x="1588" y="234"/>
                    <a:pt x="1915" y="444"/>
                    <a:pt x="2125" y="351"/>
                  </a:cubicBezTo>
                  <a:cubicBezTo>
                    <a:pt x="2778" y="94"/>
                    <a:pt x="3479" y="1"/>
                    <a:pt x="4203" y="71"/>
                  </a:cubicBezTo>
                  <a:lnTo>
                    <a:pt x="4553" y="71"/>
                  </a:lnTo>
                  <a:lnTo>
                    <a:pt x="4553" y="444"/>
                  </a:lnTo>
                  <a:cubicBezTo>
                    <a:pt x="4249" y="444"/>
                    <a:pt x="3993" y="444"/>
                    <a:pt x="3969" y="841"/>
                  </a:cubicBezTo>
                  <a:cubicBezTo>
                    <a:pt x="3689" y="888"/>
                    <a:pt x="3339" y="725"/>
                    <a:pt x="3222" y="1121"/>
                  </a:cubicBezTo>
                  <a:cubicBezTo>
                    <a:pt x="3082" y="1565"/>
                    <a:pt x="3596" y="1752"/>
                    <a:pt x="3619" y="2172"/>
                  </a:cubicBezTo>
                  <a:cubicBezTo>
                    <a:pt x="3619" y="2452"/>
                    <a:pt x="3946" y="2406"/>
                    <a:pt x="4156" y="2429"/>
                  </a:cubicBezTo>
                  <a:cubicBezTo>
                    <a:pt x="4133" y="2802"/>
                    <a:pt x="4226" y="3199"/>
                    <a:pt x="4086" y="3573"/>
                  </a:cubicBezTo>
                  <a:cubicBezTo>
                    <a:pt x="3922" y="4017"/>
                    <a:pt x="4156" y="4157"/>
                    <a:pt x="4530" y="4203"/>
                  </a:cubicBezTo>
                  <a:cubicBezTo>
                    <a:pt x="4553" y="4343"/>
                    <a:pt x="4553" y="4484"/>
                    <a:pt x="4553" y="4600"/>
                  </a:cubicBezTo>
                  <a:close/>
                  <a:moveTo>
                    <a:pt x="1308" y="2125"/>
                  </a:moveTo>
                  <a:cubicBezTo>
                    <a:pt x="1144" y="2125"/>
                    <a:pt x="1051" y="2195"/>
                    <a:pt x="1051" y="2336"/>
                  </a:cubicBezTo>
                  <a:cubicBezTo>
                    <a:pt x="1027" y="2639"/>
                    <a:pt x="1051" y="2873"/>
                    <a:pt x="1378" y="2943"/>
                  </a:cubicBezTo>
                  <a:cubicBezTo>
                    <a:pt x="1564" y="2989"/>
                    <a:pt x="1728" y="2873"/>
                    <a:pt x="1728" y="2686"/>
                  </a:cubicBezTo>
                  <a:cubicBezTo>
                    <a:pt x="1774" y="2382"/>
                    <a:pt x="1541" y="2242"/>
                    <a:pt x="1308" y="2125"/>
                  </a:cubicBezTo>
                  <a:close/>
                  <a:moveTo>
                    <a:pt x="2778" y="1892"/>
                  </a:moveTo>
                  <a:cubicBezTo>
                    <a:pt x="2732" y="1682"/>
                    <a:pt x="2638" y="1495"/>
                    <a:pt x="2358" y="1518"/>
                  </a:cubicBezTo>
                  <a:cubicBezTo>
                    <a:pt x="2218" y="1518"/>
                    <a:pt x="2101" y="1612"/>
                    <a:pt x="2101" y="1752"/>
                  </a:cubicBezTo>
                  <a:cubicBezTo>
                    <a:pt x="2055" y="2055"/>
                    <a:pt x="2335" y="2102"/>
                    <a:pt x="2545" y="2172"/>
                  </a:cubicBezTo>
                  <a:cubicBezTo>
                    <a:pt x="2685" y="2195"/>
                    <a:pt x="2755" y="2079"/>
                    <a:pt x="2778" y="189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616;p52"/>
            <p:cNvSpPr/>
            <p:nvPr/>
          </p:nvSpPr>
          <p:spPr>
            <a:xfrm>
              <a:off x="1833275" y="2871800"/>
              <a:ext cx="101000" cy="154700"/>
            </a:xfrm>
            <a:custGeom>
              <a:avLst/>
              <a:gdLst/>
              <a:ahLst/>
              <a:cxnLst/>
              <a:rect l="l" t="t" r="r" b="b"/>
              <a:pathLst>
                <a:path w="4040" h="6188" extrusionOk="0">
                  <a:moveTo>
                    <a:pt x="654" y="3829"/>
                  </a:moveTo>
                  <a:cubicBezTo>
                    <a:pt x="841" y="3829"/>
                    <a:pt x="1028" y="3852"/>
                    <a:pt x="1238" y="3923"/>
                  </a:cubicBezTo>
                  <a:cubicBezTo>
                    <a:pt x="1681" y="4109"/>
                    <a:pt x="1892" y="3899"/>
                    <a:pt x="2078" y="3526"/>
                  </a:cubicBezTo>
                  <a:cubicBezTo>
                    <a:pt x="2312" y="3105"/>
                    <a:pt x="2242" y="2615"/>
                    <a:pt x="1868" y="2522"/>
                  </a:cubicBezTo>
                  <a:cubicBezTo>
                    <a:pt x="1191" y="2335"/>
                    <a:pt x="1238" y="1494"/>
                    <a:pt x="607" y="1378"/>
                  </a:cubicBezTo>
                  <a:cubicBezTo>
                    <a:pt x="888" y="911"/>
                    <a:pt x="24" y="490"/>
                    <a:pt x="537" y="0"/>
                  </a:cubicBezTo>
                  <a:cubicBezTo>
                    <a:pt x="1191" y="93"/>
                    <a:pt x="1401" y="700"/>
                    <a:pt x="1705" y="1121"/>
                  </a:cubicBezTo>
                  <a:cubicBezTo>
                    <a:pt x="1985" y="1518"/>
                    <a:pt x="2312" y="1891"/>
                    <a:pt x="2685" y="2195"/>
                  </a:cubicBezTo>
                  <a:cubicBezTo>
                    <a:pt x="3129" y="2545"/>
                    <a:pt x="3456" y="3012"/>
                    <a:pt x="3643" y="3526"/>
                  </a:cubicBezTo>
                  <a:cubicBezTo>
                    <a:pt x="4040" y="4460"/>
                    <a:pt x="3713" y="5230"/>
                    <a:pt x="2802" y="5604"/>
                  </a:cubicBezTo>
                  <a:cubicBezTo>
                    <a:pt x="2242" y="5860"/>
                    <a:pt x="1728" y="6187"/>
                    <a:pt x="1028" y="6024"/>
                  </a:cubicBezTo>
                  <a:cubicBezTo>
                    <a:pt x="537" y="5907"/>
                    <a:pt x="187" y="5744"/>
                    <a:pt x="0" y="5253"/>
                  </a:cubicBezTo>
                  <a:lnTo>
                    <a:pt x="47" y="5183"/>
                  </a:lnTo>
                  <a:cubicBezTo>
                    <a:pt x="421" y="5090"/>
                    <a:pt x="607" y="5510"/>
                    <a:pt x="934" y="5487"/>
                  </a:cubicBezTo>
                  <a:cubicBezTo>
                    <a:pt x="1191" y="4786"/>
                    <a:pt x="1191" y="4786"/>
                    <a:pt x="748" y="4273"/>
                  </a:cubicBezTo>
                  <a:cubicBezTo>
                    <a:pt x="631" y="4156"/>
                    <a:pt x="654" y="3969"/>
                    <a:pt x="654" y="380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617;p52"/>
            <p:cNvSpPr/>
            <p:nvPr/>
          </p:nvSpPr>
          <p:spPr>
            <a:xfrm>
              <a:off x="1764400" y="2897475"/>
              <a:ext cx="85250" cy="105100"/>
            </a:xfrm>
            <a:custGeom>
              <a:avLst/>
              <a:gdLst/>
              <a:ahLst/>
              <a:cxnLst/>
              <a:rect l="l" t="t" r="r" b="b"/>
              <a:pathLst>
                <a:path w="3410" h="4204" extrusionOk="0">
                  <a:moveTo>
                    <a:pt x="0" y="1051"/>
                  </a:moveTo>
                  <a:cubicBezTo>
                    <a:pt x="397" y="981"/>
                    <a:pt x="514" y="677"/>
                    <a:pt x="631" y="374"/>
                  </a:cubicBezTo>
                  <a:cubicBezTo>
                    <a:pt x="677" y="164"/>
                    <a:pt x="794" y="0"/>
                    <a:pt x="1028" y="70"/>
                  </a:cubicBezTo>
                  <a:cubicBezTo>
                    <a:pt x="1261" y="164"/>
                    <a:pt x="1238" y="397"/>
                    <a:pt x="1191" y="584"/>
                  </a:cubicBezTo>
                  <a:cubicBezTo>
                    <a:pt x="1074" y="934"/>
                    <a:pt x="607" y="1331"/>
                    <a:pt x="1098" y="1588"/>
                  </a:cubicBezTo>
                  <a:cubicBezTo>
                    <a:pt x="1588" y="1845"/>
                    <a:pt x="1962" y="2242"/>
                    <a:pt x="2592" y="2102"/>
                  </a:cubicBezTo>
                  <a:cubicBezTo>
                    <a:pt x="3199" y="1985"/>
                    <a:pt x="3246" y="2008"/>
                    <a:pt x="3409" y="2779"/>
                  </a:cubicBezTo>
                  <a:lnTo>
                    <a:pt x="3409" y="2779"/>
                  </a:lnTo>
                  <a:cubicBezTo>
                    <a:pt x="3036" y="2755"/>
                    <a:pt x="2779" y="2872"/>
                    <a:pt x="2825" y="3316"/>
                  </a:cubicBezTo>
                  <a:cubicBezTo>
                    <a:pt x="2825" y="3596"/>
                    <a:pt x="2825" y="3876"/>
                    <a:pt x="2825" y="4156"/>
                  </a:cubicBezTo>
                  <a:lnTo>
                    <a:pt x="2779" y="4203"/>
                  </a:lnTo>
                  <a:cubicBezTo>
                    <a:pt x="2452" y="4110"/>
                    <a:pt x="2172" y="3900"/>
                    <a:pt x="2008" y="3619"/>
                  </a:cubicBezTo>
                  <a:cubicBezTo>
                    <a:pt x="1308" y="2802"/>
                    <a:pt x="654" y="1915"/>
                    <a:pt x="0" y="105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618;p52"/>
            <p:cNvSpPr/>
            <p:nvPr/>
          </p:nvSpPr>
          <p:spPr>
            <a:xfrm>
              <a:off x="1612050" y="2785400"/>
              <a:ext cx="152375" cy="138375"/>
            </a:xfrm>
            <a:custGeom>
              <a:avLst/>
              <a:gdLst/>
              <a:ahLst/>
              <a:cxnLst/>
              <a:rect l="l" t="t" r="r" b="b"/>
              <a:pathLst>
                <a:path w="6095" h="5535" extrusionOk="0">
                  <a:moveTo>
                    <a:pt x="327" y="1331"/>
                  </a:moveTo>
                  <a:cubicBezTo>
                    <a:pt x="141" y="1308"/>
                    <a:pt x="0" y="1215"/>
                    <a:pt x="71" y="1028"/>
                  </a:cubicBezTo>
                  <a:cubicBezTo>
                    <a:pt x="187" y="678"/>
                    <a:pt x="351" y="374"/>
                    <a:pt x="514" y="47"/>
                  </a:cubicBezTo>
                  <a:cubicBezTo>
                    <a:pt x="1004" y="1"/>
                    <a:pt x="1261" y="374"/>
                    <a:pt x="1635" y="538"/>
                  </a:cubicBezTo>
                  <a:cubicBezTo>
                    <a:pt x="2849" y="1121"/>
                    <a:pt x="3596" y="2172"/>
                    <a:pt x="4367" y="3199"/>
                  </a:cubicBezTo>
                  <a:cubicBezTo>
                    <a:pt x="4717" y="3666"/>
                    <a:pt x="5254" y="3760"/>
                    <a:pt x="5674" y="4040"/>
                  </a:cubicBezTo>
                  <a:cubicBezTo>
                    <a:pt x="5954" y="4203"/>
                    <a:pt x="6094" y="4297"/>
                    <a:pt x="5978" y="4670"/>
                  </a:cubicBezTo>
                  <a:cubicBezTo>
                    <a:pt x="5908" y="4927"/>
                    <a:pt x="6048" y="5230"/>
                    <a:pt x="6094" y="5534"/>
                  </a:cubicBezTo>
                  <a:cubicBezTo>
                    <a:pt x="5300" y="5137"/>
                    <a:pt x="4950" y="4320"/>
                    <a:pt x="4367" y="3713"/>
                  </a:cubicBezTo>
                  <a:cubicBezTo>
                    <a:pt x="3433" y="2732"/>
                    <a:pt x="2709" y="1541"/>
                    <a:pt x="1355" y="1004"/>
                  </a:cubicBezTo>
                  <a:cubicBezTo>
                    <a:pt x="748" y="748"/>
                    <a:pt x="748" y="724"/>
                    <a:pt x="327" y="133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619;p52"/>
            <p:cNvSpPr/>
            <p:nvPr/>
          </p:nvSpPr>
          <p:spPr>
            <a:xfrm>
              <a:off x="1413000" y="2808750"/>
              <a:ext cx="89925" cy="103350"/>
            </a:xfrm>
            <a:custGeom>
              <a:avLst/>
              <a:gdLst/>
              <a:ahLst/>
              <a:cxnLst/>
              <a:rect l="l" t="t" r="r" b="b"/>
              <a:pathLst>
                <a:path w="3597" h="4134" extrusionOk="0">
                  <a:moveTo>
                    <a:pt x="24" y="4133"/>
                  </a:moveTo>
                  <a:cubicBezTo>
                    <a:pt x="1" y="3759"/>
                    <a:pt x="164" y="3409"/>
                    <a:pt x="141" y="2966"/>
                  </a:cubicBezTo>
                  <a:cubicBezTo>
                    <a:pt x="47" y="2452"/>
                    <a:pt x="398" y="1962"/>
                    <a:pt x="935" y="1915"/>
                  </a:cubicBezTo>
                  <a:cubicBezTo>
                    <a:pt x="1472" y="1845"/>
                    <a:pt x="1705" y="1518"/>
                    <a:pt x="1635" y="934"/>
                  </a:cubicBezTo>
                  <a:cubicBezTo>
                    <a:pt x="1588" y="584"/>
                    <a:pt x="1775" y="351"/>
                    <a:pt x="2149" y="397"/>
                  </a:cubicBezTo>
                  <a:cubicBezTo>
                    <a:pt x="2522" y="444"/>
                    <a:pt x="2896" y="211"/>
                    <a:pt x="3223" y="0"/>
                  </a:cubicBezTo>
                  <a:cubicBezTo>
                    <a:pt x="3456" y="351"/>
                    <a:pt x="3596" y="748"/>
                    <a:pt x="3596" y="1168"/>
                  </a:cubicBezTo>
                  <a:cubicBezTo>
                    <a:pt x="3596" y="1331"/>
                    <a:pt x="3573" y="1471"/>
                    <a:pt x="3573" y="1635"/>
                  </a:cubicBezTo>
                  <a:cubicBezTo>
                    <a:pt x="3410" y="1588"/>
                    <a:pt x="3269" y="1471"/>
                    <a:pt x="3199" y="1308"/>
                  </a:cubicBezTo>
                  <a:cubicBezTo>
                    <a:pt x="2966" y="911"/>
                    <a:pt x="2709" y="958"/>
                    <a:pt x="2452" y="1308"/>
                  </a:cubicBezTo>
                  <a:cubicBezTo>
                    <a:pt x="1822" y="2102"/>
                    <a:pt x="1005" y="2756"/>
                    <a:pt x="538" y="3666"/>
                  </a:cubicBezTo>
                  <a:cubicBezTo>
                    <a:pt x="444" y="3900"/>
                    <a:pt x="258" y="4063"/>
                    <a:pt x="24" y="413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620;p52"/>
            <p:cNvSpPr/>
            <p:nvPr/>
          </p:nvSpPr>
          <p:spPr>
            <a:xfrm>
              <a:off x="1757400" y="2779575"/>
              <a:ext cx="61900" cy="64225"/>
            </a:xfrm>
            <a:custGeom>
              <a:avLst/>
              <a:gdLst/>
              <a:ahLst/>
              <a:cxnLst/>
              <a:rect l="l" t="t" r="r" b="b"/>
              <a:pathLst>
                <a:path w="2476" h="2569" extrusionOk="0">
                  <a:moveTo>
                    <a:pt x="2452" y="2382"/>
                  </a:moveTo>
                  <a:cubicBezTo>
                    <a:pt x="1424" y="2568"/>
                    <a:pt x="864" y="1985"/>
                    <a:pt x="537" y="1144"/>
                  </a:cubicBezTo>
                  <a:cubicBezTo>
                    <a:pt x="397" y="771"/>
                    <a:pt x="0" y="467"/>
                    <a:pt x="117" y="0"/>
                  </a:cubicBezTo>
                  <a:cubicBezTo>
                    <a:pt x="817" y="514"/>
                    <a:pt x="1331" y="1261"/>
                    <a:pt x="2101" y="1728"/>
                  </a:cubicBezTo>
                  <a:cubicBezTo>
                    <a:pt x="2335" y="1845"/>
                    <a:pt x="2475" y="2101"/>
                    <a:pt x="2452" y="238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621;p52"/>
            <p:cNvSpPr/>
            <p:nvPr/>
          </p:nvSpPr>
          <p:spPr>
            <a:xfrm>
              <a:off x="1579950" y="2929575"/>
              <a:ext cx="37375" cy="43800"/>
            </a:xfrm>
            <a:custGeom>
              <a:avLst/>
              <a:gdLst/>
              <a:ahLst/>
              <a:cxnLst/>
              <a:rect l="l" t="t" r="r" b="b"/>
              <a:pathLst>
                <a:path w="1495" h="1752" extrusionOk="0">
                  <a:moveTo>
                    <a:pt x="1074" y="1705"/>
                  </a:moveTo>
                  <a:cubicBezTo>
                    <a:pt x="864" y="1682"/>
                    <a:pt x="537" y="1752"/>
                    <a:pt x="537" y="1448"/>
                  </a:cubicBezTo>
                  <a:cubicBezTo>
                    <a:pt x="514" y="1028"/>
                    <a:pt x="0" y="841"/>
                    <a:pt x="140" y="397"/>
                  </a:cubicBezTo>
                  <a:cubicBezTo>
                    <a:pt x="257" y="1"/>
                    <a:pt x="607" y="164"/>
                    <a:pt x="888" y="117"/>
                  </a:cubicBezTo>
                  <a:lnTo>
                    <a:pt x="1425" y="327"/>
                  </a:lnTo>
                  <a:cubicBezTo>
                    <a:pt x="1495" y="701"/>
                    <a:pt x="1495" y="1098"/>
                    <a:pt x="1401" y="1495"/>
                  </a:cubicBezTo>
                  <a:cubicBezTo>
                    <a:pt x="1261" y="1495"/>
                    <a:pt x="1144" y="1588"/>
                    <a:pt x="1074" y="170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622;p52"/>
            <p:cNvSpPr/>
            <p:nvPr/>
          </p:nvSpPr>
          <p:spPr>
            <a:xfrm>
              <a:off x="1495300" y="2878200"/>
              <a:ext cx="20475" cy="94600"/>
            </a:xfrm>
            <a:custGeom>
              <a:avLst/>
              <a:gdLst/>
              <a:ahLst/>
              <a:cxnLst/>
              <a:rect l="l" t="t" r="r" b="b"/>
              <a:pathLst>
                <a:path w="819" h="3784" extrusionOk="0">
                  <a:moveTo>
                    <a:pt x="514" y="1589"/>
                  </a:moveTo>
                  <a:cubicBezTo>
                    <a:pt x="514" y="2126"/>
                    <a:pt x="468" y="2663"/>
                    <a:pt x="678" y="3200"/>
                  </a:cubicBezTo>
                  <a:cubicBezTo>
                    <a:pt x="818" y="3433"/>
                    <a:pt x="655" y="3760"/>
                    <a:pt x="351" y="3783"/>
                  </a:cubicBezTo>
                  <a:cubicBezTo>
                    <a:pt x="1" y="2546"/>
                    <a:pt x="141" y="1262"/>
                    <a:pt x="164" y="1"/>
                  </a:cubicBezTo>
                  <a:lnTo>
                    <a:pt x="328" y="1"/>
                  </a:lnTo>
                  <a:cubicBezTo>
                    <a:pt x="608" y="515"/>
                    <a:pt x="491" y="1052"/>
                    <a:pt x="514" y="158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623;p52"/>
            <p:cNvSpPr/>
            <p:nvPr/>
          </p:nvSpPr>
          <p:spPr>
            <a:xfrm>
              <a:off x="1503475" y="3031725"/>
              <a:ext cx="28625" cy="54300"/>
            </a:xfrm>
            <a:custGeom>
              <a:avLst/>
              <a:gdLst/>
              <a:ahLst/>
              <a:cxnLst/>
              <a:rect l="l" t="t" r="r" b="b"/>
              <a:pathLst>
                <a:path w="1145" h="2172" extrusionOk="0">
                  <a:moveTo>
                    <a:pt x="771" y="2172"/>
                  </a:moveTo>
                  <a:lnTo>
                    <a:pt x="374" y="2172"/>
                  </a:lnTo>
                  <a:lnTo>
                    <a:pt x="374" y="1215"/>
                  </a:lnTo>
                  <a:cubicBezTo>
                    <a:pt x="398" y="1004"/>
                    <a:pt x="258" y="818"/>
                    <a:pt x="71" y="794"/>
                  </a:cubicBezTo>
                  <a:cubicBezTo>
                    <a:pt x="1" y="537"/>
                    <a:pt x="1" y="257"/>
                    <a:pt x="71" y="0"/>
                  </a:cubicBezTo>
                  <a:lnTo>
                    <a:pt x="398" y="0"/>
                  </a:lnTo>
                  <a:cubicBezTo>
                    <a:pt x="748" y="678"/>
                    <a:pt x="1145" y="1355"/>
                    <a:pt x="771" y="217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624;p52"/>
            <p:cNvSpPr/>
            <p:nvPr/>
          </p:nvSpPr>
          <p:spPr>
            <a:xfrm>
              <a:off x="1502900" y="3000775"/>
              <a:ext cx="44975" cy="30975"/>
            </a:xfrm>
            <a:custGeom>
              <a:avLst/>
              <a:gdLst/>
              <a:ahLst/>
              <a:cxnLst/>
              <a:rect l="l" t="t" r="r" b="b"/>
              <a:pathLst>
                <a:path w="1799" h="1239" extrusionOk="0">
                  <a:moveTo>
                    <a:pt x="397" y="1238"/>
                  </a:moveTo>
                  <a:lnTo>
                    <a:pt x="70" y="1238"/>
                  </a:lnTo>
                  <a:cubicBezTo>
                    <a:pt x="0" y="982"/>
                    <a:pt x="0" y="701"/>
                    <a:pt x="47" y="445"/>
                  </a:cubicBezTo>
                  <a:lnTo>
                    <a:pt x="210" y="445"/>
                  </a:lnTo>
                  <a:cubicBezTo>
                    <a:pt x="607" y="491"/>
                    <a:pt x="911" y="281"/>
                    <a:pt x="1238" y="141"/>
                  </a:cubicBezTo>
                  <a:cubicBezTo>
                    <a:pt x="1565" y="1"/>
                    <a:pt x="1751" y="94"/>
                    <a:pt x="1798" y="445"/>
                  </a:cubicBezTo>
                  <a:cubicBezTo>
                    <a:pt x="1495" y="631"/>
                    <a:pt x="1214" y="865"/>
                    <a:pt x="818" y="865"/>
                  </a:cubicBezTo>
                  <a:cubicBezTo>
                    <a:pt x="631" y="865"/>
                    <a:pt x="491" y="1052"/>
                    <a:pt x="397" y="123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625;p52"/>
            <p:cNvSpPr/>
            <p:nvPr/>
          </p:nvSpPr>
          <p:spPr>
            <a:xfrm>
              <a:off x="1592775" y="2863025"/>
              <a:ext cx="30975" cy="50225"/>
            </a:xfrm>
            <a:custGeom>
              <a:avLst/>
              <a:gdLst/>
              <a:ahLst/>
              <a:cxnLst/>
              <a:rect l="l" t="t" r="r" b="b"/>
              <a:pathLst>
                <a:path w="1239" h="2009" extrusionOk="0">
                  <a:moveTo>
                    <a:pt x="935" y="2009"/>
                  </a:moveTo>
                  <a:lnTo>
                    <a:pt x="561" y="2009"/>
                  </a:lnTo>
                  <a:cubicBezTo>
                    <a:pt x="561" y="1799"/>
                    <a:pt x="631" y="1565"/>
                    <a:pt x="538" y="1425"/>
                  </a:cubicBezTo>
                  <a:cubicBezTo>
                    <a:pt x="1" y="631"/>
                    <a:pt x="725" y="398"/>
                    <a:pt x="1122" y="1"/>
                  </a:cubicBezTo>
                  <a:cubicBezTo>
                    <a:pt x="1238" y="701"/>
                    <a:pt x="958" y="1332"/>
                    <a:pt x="935" y="200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626;p52"/>
            <p:cNvSpPr/>
            <p:nvPr/>
          </p:nvSpPr>
          <p:spPr>
            <a:xfrm>
              <a:off x="1496475" y="2838525"/>
              <a:ext cx="25700" cy="39700"/>
            </a:xfrm>
            <a:custGeom>
              <a:avLst/>
              <a:gdLst/>
              <a:ahLst/>
              <a:cxnLst/>
              <a:rect l="l" t="t" r="r" b="b"/>
              <a:pathLst>
                <a:path w="1028" h="1588" extrusionOk="0">
                  <a:moveTo>
                    <a:pt x="281" y="1588"/>
                  </a:moveTo>
                  <a:lnTo>
                    <a:pt x="117" y="1588"/>
                  </a:lnTo>
                  <a:cubicBezTo>
                    <a:pt x="1" y="1191"/>
                    <a:pt x="141" y="841"/>
                    <a:pt x="234" y="467"/>
                  </a:cubicBezTo>
                  <a:cubicBezTo>
                    <a:pt x="234" y="327"/>
                    <a:pt x="257" y="187"/>
                    <a:pt x="257" y="0"/>
                  </a:cubicBezTo>
                  <a:cubicBezTo>
                    <a:pt x="1028" y="584"/>
                    <a:pt x="1028" y="1074"/>
                    <a:pt x="281" y="158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627;p52"/>
            <p:cNvSpPr/>
            <p:nvPr/>
          </p:nvSpPr>
          <p:spPr>
            <a:xfrm>
              <a:off x="1600950" y="2966925"/>
              <a:ext cx="16375" cy="49650"/>
            </a:xfrm>
            <a:custGeom>
              <a:avLst/>
              <a:gdLst/>
              <a:ahLst/>
              <a:cxnLst/>
              <a:rect l="l" t="t" r="r" b="b"/>
              <a:pathLst>
                <a:path w="655" h="1986" extrusionOk="0">
                  <a:moveTo>
                    <a:pt x="234" y="211"/>
                  </a:moveTo>
                  <a:cubicBezTo>
                    <a:pt x="304" y="94"/>
                    <a:pt x="421" y="1"/>
                    <a:pt x="561" y="1"/>
                  </a:cubicBezTo>
                  <a:cubicBezTo>
                    <a:pt x="631" y="678"/>
                    <a:pt x="655" y="1332"/>
                    <a:pt x="608" y="1985"/>
                  </a:cubicBezTo>
                  <a:cubicBezTo>
                    <a:pt x="234" y="1939"/>
                    <a:pt x="1" y="1799"/>
                    <a:pt x="164" y="1355"/>
                  </a:cubicBezTo>
                  <a:cubicBezTo>
                    <a:pt x="304" y="981"/>
                    <a:pt x="211" y="584"/>
                    <a:pt x="234" y="21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628;p52"/>
            <p:cNvSpPr/>
            <p:nvPr/>
          </p:nvSpPr>
          <p:spPr>
            <a:xfrm>
              <a:off x="1335950" y="2804650"/>
              <a:ext cx="23975" cy="34475"/>
            </a:xfrm>
            <a:custGeom>
              <a:avLst/>
              <a:gdLst/>
              <a:ahLst/>
              <a:cxnLst/>
              <a:rect l="l" t="t" r="r" b="b"/>
              <a:pathLst>
                <a:path w="959" h="1379" extrusionOk="0">
                  <a:moveTo>
                    <a:pt x="958" y="1"/>
                  </a:moveTo>
                  <a:cubicBezTo>
                    <a:pt x="935" y="678"/>
                    <a:pt x="795" y="1262"/>
                    <a:pt x="1" y="1379"/>
                  </a:cubicBezTo>
                  <a:cubicBezTo>
                    <a:pt x="351" y="958"/>
                    <a:pt x="444" y="328"/>
                    <a:pt x="9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629;p52"/>
            <p:cNvSpPr/>
            <p:nvPr/>
          </p:nvSpPr>
          <p:spPr>
            <a:xfrm>
              <a:off x="1503475" y="3051575"/>
              <a:ext cx="9950" cy="34450"/>
            </a:xfrm>
            <a:custGeom>
              <a:avLst/>
              <a:gdLst/>
              <a:ahLst/>
              <a:cxnLst/>
              <a:rect l="l" t="t" r="r" b="b"/>
              <a:pathLst>
                <a:path w="398" h="1378" extrusionOk="0">
                  <a:moveTo>
                    <a:pt x="71" y="0"/>
                  </a:moveTo>
                  <a:cubicBezTo>
                    <a:pt x="258" y="24"/>
                    <a:pt x="398" y="210"/>
                    <a:pt x="374" y="421"/>
                  </a:cubicBezTo>
                  <a:lnTo>
                    <a:pt x="374" y="1378"/>
                  </a:lnTo>
                  <a:lnTo>
                    <a:pt x="47" y="1378"/>
                  </a:lnTo>
                  <a:cubicBezTo>
                    <a:pt x="1" y="911"/>
                    <a:pt x="1" y="444"/>
                    <a:pt x="7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630;p52"/>
            <p:cNvSpPr/>
            <p:nvPr/>
          </p:nvSpPr>
          <p:spPr>
            <a:xfrm>
              <a:off x="1602125" y="2922575"/>
              <a:ext cx="14625" cy="15200"/>
            </a:xfrm>
            <a:custGeom>
              <a:avLst/>
              <a:gdLst/>
              <a:ahLst/>
              <a:cxnLst/>
              <a:rect l="l" t="t" r="r" b="b"/>
              <a:pathLst>
                <a:path w="585" h="608" extrusionOk="0">
                  <a:moveTo>
                    <a:pt x="538" y="607"/>
                  </a:moveTo>
                  <a:lnTo>
                    <a:pt x="1" y="397"/>
                  </a:lnTo>
                  <a:cubicBezTo>
                    <a:pt x="24" y="24"/>
                    <a:pt x="304" y="0"/>
                    <a:pt x="584" y="0"/>
                  </a:cubicBezTo>
                  <a:cubicBezTo>
                    <a:pt x="561" y="210"/>
                    <a:pt x="561" y="397"/>
                    <a:pt x="538" y="60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631;p52"/>
            <p:cNvSpPr/>
            <p:nvPr/>
          </p:nvSpPr>
          <p:spPr>
            <a:xfrm>
              <a:off x="1609125" y="2828600"/>
              <a:ext cx="12875" cy="19875"/>
            </a:xfrm>
            <a:custGeom>
              <a:avLst/>
              <a:gdLst/>
              <a:ahLst/>
              <a:cxnLst/>
              <a:rect l="l" t="t" r="r" b="b"/>
              <a:pathLst>
                <a:path w="515" h="795" extrusionOk="0">
                  <a:moveTo>
                    <a:pt x="444" y="794"/>
                  </a:moveTo>
                  <a:cubicBezTo>
                    <a:pt x="1" y="467"/>
                    <a:pt x="1" y="374"/>
                    <a:pt x="421" y="0"/>
                  </a:cubicBezTo>
                  <a:cubicBezTo>
                    <a:pt x="491" y="257"/>
                    <a:pt x="514" y="537"/>
                    <a:pt x="444" y="7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632;p52"/>
            <p:cNvSpPr/>
            <p:nvPr/>
          </p:nvSpPr>
          <p:spPr>
            <a:xfrm>
              <a:off x="1501725" y="3175325"/>
              <a:ext cx="13450" cy="19275"/>
            </a:xfrm>
            <a:custGeom>
              <a:avLst/>
              <a:gdLst/>
              <a:ahLst/>
              <a:cxnLst/>
              <a:rect l="l" t="t" r="r" b="b"/>
              <a:pathLst>
                <a:path w="538" h="771" extrusionOk="0">
                  <a:moveTo>
                    <a:pt x="281" y="0"/>
                  </a:moveTo>
                  <a:cubicBezTo>
                    <a:pt x="538" y="187"/>
                    <a:pt x="538" y="584"/>
                    <a:pt x="281" y="771"/>
                  </a:cubicBezTo>
                  <a:cubicBezTo>
                    <a:pt x="1" y="584"/>
                    <a:pt x="1" y="187"/>
                    <a:pt x="2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633;p52"/>
            <p:cNvSpPr/>
            <p:nvPr/>
          </p:nvSpPr>
          <p:spPr>
            <a:xfrm>
              <a:off x="1389650" y="2749800"/>
              <a:ext cx="16375" cy="14600"/>
            </a:xfrm>
            <a:custGeom>
              <a:avLst/>
              <a:gdLst/>
              <a:ahLst/>
              <a:cxnLst/>
              <a:rect l="l" t="t" r="r" b="b"/>
              <a:pathLst>
                <a:path w="655" h="584" extrusionOk="0">
                  <a:moveTo>
                    <a:pt x="398" y="0"/>
                  </a:moveTo>
                  <a:cubicBezTo>
                    <a:pt x="655" y="467"/>
                    <a:pt x="328" y="537"/>
                    <a:pt x="1" y="584"/>
                  </a:cubicBezTo>
                  <a:cubicBezTo>
                    <a:pt x="1" y="327"/>
                    <a:pt x="164" y="94"/>
                    <a:pt x="39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634;p52"/>
            <p:cNvSpPr/>
            <p:nvPr/>
          </p:nvSpPr>
          <p:spPr>
            <a:xfrm>
              <a:off x="1501725" y="2991450"/>
              <a:ext cx="15800" cy="20450"/>
            </a:xfrm>
            <a:custGeom>
              <a:avLst/>
              <a:gdLst/>
              <a:ahLst/>
              <a:cxnLst/>
              <a:rect l="l" t="t" r="r" b="b"/>
              <a:pathLst>
                <a:path w="632" h="818" extrusionOk="0">
                  <a:moveTo>
                    <a:pt x="257" y="818"/>
                  </a:moveTo>
                  <a:lnTo>
                    <a:pt x="94" y="818"/>
                  </a:lnTo>
                  <a:cubicBezTo>
                    <a:pt x="1" y="537"/>
                    <a:pt x="47" y="234"/>
                    <a:pt x="211" y="0"/>
                  </a:cubicBezTo>
                  <a:cubicBezTo>
                    <a:pt x="631" y="257"/>
                    <a:pt x="187" y="561"/>
                    <a:pt x="257" y="81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635;p52"/>
            <p:cNvSpPr/>
            <p:nvPr/>
          </p:nvSpPr>
          <p:spPr>
            <a:xfrm>
              <a:off x="1373900" y="2770225"/>
              <a:ext cx="10525" cy="14625"/>
            </a:xfrm>
            <a:custGeom>
              <a:avLst/>
              <a:gdLst/>
              <a:ahLst/>
              <a:cxnLst/>
              <a:rect l="l" t="t" r="r" b="b"/>
              <a:pathLst>
                <a:path w="421" h="585" extrusionOk="0">
                  <a:moveTo>
                    <a:pt x="421" y="0"/>
                  </a:moveTo>
                  <a:cubicBezTo>
                    <a:pt x="421" y="257"/>
                    <a:pt x="397" y="537"/>
                    <a:pt x="24" y="584"/>
                  </a:cubicBezTo>
                  <a:cubicBezTo>
                    <a:pt x="0" y="304"/>
                    <a:pt x="164" y="70"/>
                    <a:pt x="4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636;p52"/>
            <p:cNvSpPr/>
            <p:nvPr/>
          </p:nvSpPr>
          <p:spPr>
            <a:xfrm>
              <a:off x="1504075" y="3145550"/>
              <a:ext cx="9350" cy="9350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7" y="0"/>
                  </a:moveTo>
                  <a:cubicBezTo>
                    <a:pt x="374" y="117"/>
                    <a:pt x="374" y="257"/>
                    <a:pt x="187" y="374"/>
                  </a:cubicBezTo>
                  <a:cubicBezTo>
                    <a:pt x="0" y="257"/>
                    <a:pt x="0" y="140"/>
                    <a:pt x="1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637;p52"/>
            <p:cNvSpPr/>
            <p:nvPr/>
          </p:nvSpPr>
          <p:spPr>
            <a:xfrm>
              <a:off x="1749225" y="2768475"/>
              <a:ext cx="11100" cy="11700"/>
            </a:xfrm>
            <a:custGeom>
              <a:avLst/>
              <a:gdLst/>
              <a:ahLst/>
              <a:cxnLst/>
              <a:rect l="l" t="t" r="r" b="b"/>
              <a:pathLst>
                <a:path w="444" h="468" extrusionOk="0">
                  <a:moveTo>
                    <a:pt x="444" y="444"/>
                  </a:moveTo>
                  <a:cubicBezTo>
                    <a:pt x="187" y="467"/>
                    <a:pt x="0" y="234"/>
                    <a:pt x="70" y="0"/>
                  </a:cubicBezTo>
                  <a:cubicBezTo>
                    <a:pt x="280" y="24"/>
                    <a:pt x="444" y="211"/>
                    <a:pt x="444" y="44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638;p52"/>
            <p:cNvSpPr/>
            <p:nvPr/>
          </p:nvSpPr>
          <p:spPr>
            <a:xfrm>
              <a:off x="1720625" y="2739275"/>
              <a:ext cx="11100" cy="10550"/>
            </a:xfrm>
            <a:custGeom>
              <a:avLst/>
              <a:gdLst/>
              <a:ahLst/>
              <a:cxnLst/>
              <a:rect l="l" t="t" r="r" b="b"/>
              <a:pathLst>
                <a:path w="444" h="422" extrusionOk="0">
                  <a:moveTo>
                    <a:pt x="444" y="398"/>
                  </a:moveTo>
                  <a:cubicBezTo>
                    <a:pt x="140" y="421"/>
                    <a:pt x="0" y="281"/>
                    <a:pt x="24" y="1"/>
                  </a:cubicBezTo>
                  <a:cubicBezTo>
                    <a:pt x="234" y="24"/>
                    <a:pt x="397" y="188"/>
                    <a:pt x="444" y="39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639;p52"/>
            <p:cNvSpPr/>
            <p:nvPr/>
          </p:nvSpPr>
          <p:spPr>
            <a:xfrm>
              <a:off x="1819275" y="2839675"/>
              <a:ext cx="4675" cy="4125"/>
            </a:xfrm>
            <a:custGeom>
              <a:avLst/>
              <a:gdLst/>
              <a:ahLst/>
              <a:cxnLst/>
              <a:rect l="l" t="t" r="r" b="b"/>
              <a:pathLst>
                <a:path w="187" h="165" extrusionOk="0">
                  <a:moveTo>
                    <a:pt x="163" y="164"/>
                  </a:moveTo>
                  <a:lnTo>
                    <a:pt x="0" y="1"/>
                  </a:lnTo>
                  <a:cubicBezTo>
                    <a:pt x="93" y="1"/>
                    <a:pt x="187" y="71"/>
                    <a:pt x="163" y="16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640;p52"/>
            <p:cNvSpPr/>
            <p:nvPr/>
          </p:nvSpPr>
          <p:spPr>
            <a:xfrm>
              <a:off x="1715950" y="2730525"/>
              <a:ext cx="4100" cy="4125"/>
            </a:xfrm>
            <a:custGeom>
              <a:avLst/>
              <a:gdLst/>
              <a:ahLst/>
              <a:cxnLst/>
              <a:rect l="l" t="t" r="r" b="b"/>
              <a:pathLst>
                <a:path w="164" h="165" extrusionOk="0">
                  <a:moveTo>
                    <a:pt x="141" y="164"/>
                  </a:moveTo>
                  <a:lnTo>
                    <a:pt x="0" y="1"/>
                  </a:lnTo>
                  <a:cubicBezTo>
                    <a:pt x="94" y="1"/>
                    <a:pt x="164" y="71"/>
                    <a:pt x="141" y="16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641;p52"/>
            <p:cNvSpPr/>
            <p:nvPr/>
          </p:nvSpPr>
          <p:spPr>
            <a:xfrm>
              <a:off x="1731700" y="2830350"/>
              <a:ext cx="32725" cy="35050"/>
            </a:xfrm>
            <a:custGeom>
              <a:avLst/>
              <a:gdLst/>
              <a:ahLst/>
              <a:cxnLst/>
              <a:rect l="l" t="t" r="r" b="b"/>
              <a:pathLst>
                <a:path w="1309" h="1402" extrusionOk="0">
                  <a:moveTo>
                    <a:pt x="1" y="1401"/>
                  </a:moveTo>
                  <a:cubicBezTo>
                    <a:pt x="281" y="1028"/>
                    <a:pt x="514" y="631"/>
                    <a:pt x="655" y="187"/>
                  </a:cubicBezTo>
                  <a:cubicBezTo>
                    <a:pt x="701" y="47"/>
                    <a:pt x="865" y="0"/>
                    <a:pt x="981" y="47"/>
                  </a:cubicBezTo>
                  <a:cubicBezTo>
                    <a:pt x="1075" y="94"/>
                    <a:pt x="1122" y="187"/>
                    <a:pt x="1122" y="280"/>
                  </a:cubicBezTo>
                  <a:cubicBezTo>
                    <a:pt x="1308" y="1098"/>
                    <a:pt x="1122" y="1261"/>
                    <a:pt x="1" y="140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642;p52"/>
            <p:cNvSpPr/>
            <p:nvPr/>
          </p:nvSpPr>
          <p:spPr>
            <a:xfrm>
              <a:off x="1512825" y="2997275"/>
              <a:ext cx="94575" cy="124375"/>
            </a:xfrm>
            <a:custGeom>
              <a:avLst/>
              <a:gdLst/>
              <a:ahLst/>
              <a:cxnLst/>
              <a:rect l="l" t="t" r="r" b="b"/>
              <a:pathLst>
                <a:path w="3783" h="4975" extrusionOk="0">
                  <a:moveTo>
                    <a:pt x="0" y="1378"/>
                  </a:moveTo>
                  <a:cubicBezTo>
                    <a:pt x="94" y="1192"/>
                    <a:pt x="234" y="1005"/>
                    <a:pt x="421" y="1005"/>
                  </a:cubicBezTo>
                  <a:cubicBezTo>
                    <a:pt x="817" y="1005"/>
                    <a:pt x="1098" y="771"/>
                    <a:pt x="1401" y="585"/>
                  </a:cubicBezTo>
                  <a:cubicBezTo>
                    <a:pt x="1635" y="374"/>
                    <a:pt x="2148" y="491"/>
                    <a:pt x="2172" y="1"/>
                  </a:cubicBezTo>
                  <a:lnTo>
                    <a:pt x="2569" y="1"/>
                  </a:lnTo>
                  <a:cubicBezTo>
                    <a:pt x="2615" y="304"/>
                    <a:pt x="2522" y="608"/>
                    <a:pt x="2288" y="795"/>
                  </a:cubicBezTo>
                  <a:cubicBezTo>
                    <a:pt x="2032" y="982"/>
                    <a:pt x="1985" y="1332"/>
                    <a:pt x="2195" y="1565"/>
                  </a:cubicBezTo>
                  <a:cubicBezTo>
                    <a:pt x="2452" y="1939"/>
                    <a:pt x="2732" y="1682"/>
                    <a:pt x="2989" y="1565"/>
                  </a:cubicBezTo>
                  <a:cubicBezTo>
                    <a:pt x="3339" y="1775"/>
                    <a:pt x="3783" y="1845"/>
                    <a:pt x="3316" y="2476"/>
                  </a:cubicBezTo>
                  <a:cubicBezTo>
                    <a:pt x="2942" y="3013"/>
                    <a:pt x="2779" y="3737"/>
                    <a:pt x="3362" y="4344"/>
                  </a:cubicBezTo>
                  <a:cubicBezTo>
                    <a:pt x="3502" y="4460"/>
                    <a:pt x="3549" y="4647"/>
                    <a:pt x="3456" y="4811"/>
                  </a:cubicBezTo>
                  <a:cubicBezTo>
                    <a:pt x="3246" y="4974"/>
                    <a:pt x="3106" y="4764"/>
                    <a:pt x="2989" y="4647"/>
                  </a:cubicBezTo>
                  <a:cubicBezTo>
                    <a:pt x="2779" y="4390"/>
                    <a:pt x="2405" y="4320"/>
                    <a:pt x="2125" y="4460"/>
                  </a:cubicBezTo>
                  <a:cubicBezTo>
                    <a:pt x="1261" y="4811"/>
                    <a:pt x="888" y="4577"/>
                    <a:pt x="537" y="3690"/>
                  </a:cubicBezTo>
                  <a:cubicBezTo>
                    <a:pt x="514" y="3643"/>
                    <a:pt x="444" y="3597"/>
                    <a:pt x="421" y="3550"/>
                  </a:cubicBezTo>
                  <a:cubicBezTo>
                    <a:pt x="771" y="2733"/>
                    <a:pt x="374" y="2056"/>
                    <a:pt x="0" y="1378"/>
                  </a:cubicBezTo>
                  <a:close/>
                  <a:moveTo>
                    <a:pt x="1821" y="3923"/>
                  </a:moveTo>
                  <a:cubicBezTo>
                    <a:pt x="2732" y="3526"/>
                    <a:pt x="2755" y="3386"/>
                    <a:pt x="2078" y="2873"/>
                  </a:cubicBezTo>
                  <a:cubicBezTo>
                    <a:pt x="1985" y="3176"/>
                    <a:pt x="1915" y="3480"/>
                    <a:pt x="1821" y="392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643;p52"/>
            <p:cNvSpPr/>
            <p:nvPr/>
          </p:nvSpPr>
          <p:spPr>
            <a:xfrm>
              <a:off x="1528000" y="2964600"/>
              <a:ext cx="18700" cy="21625"/>
            </a:xfrm>
            <a:custGeom>
              <a:avLst/>
              <a:gdLst/>
              <a:ahLst/>
              <a:cxnLst/>
              <a:rect l="l" t="t" r="r" b="b"/>
              <a:pathLst>
                <a:path w="748" h="865" extrusionOk="0">
                  <a:moveTo>
                    <a:pt x="281" y="0"/>
                  </a:moveTo>
                  <a:cubicBezTo>
                    <a:pt x="514" y="117"/>
                    <a:pt x="747" y="257"/>
                    <a:pt x="701" y="584"/>
                  </a:cubicBezTo>
                  <a:cubicBezTo>
                    <a:pt x="701" y="748"/>
                    <a:pt x="537" y="864"/>
                    <a:pt x="351" y="841"/>
                  </a:cubicBezTo>
                  <a:cubicBezTo>
                    <a:pt x="24" y="771"/>
                    <a:pt x="0" y="514"/>
                    <a:pt x="24" y="234"/>
                  </a:cubicBezTo>
                  <a:cubicBezTo>
                    <a:pt x="24" y="70"/>
                    <a:pt x="117" y="0"/>
                    <a:pt x="2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644;p52"/>
            <p:cNvSpPr/>
            <p:nvPr/>
          </p:nvSpPr>
          <p:spPr>
            <a:xfrm>
              <a:off x="1567100" y="2978025"/>
              <a:ext cx="20450" cy="19275"/>
            </a:xfrm>
            <a:custGeom>
              <a:avLst/>
              <a:gdLst/>
              <a:ahLst/>
              <a:cxnLst/>
              <a:rect l="l" t="t" r="r" b="b"/>
              <a:pathLst>
                <a:path w="818" h="771" extrusionOk="0">
                  <a:moveTo>
                    <a:pt x="398" y="771"/>
                  </a:moveTo>
                  <a:lnTo>
                    <a:pt x="1" y="771"/>
                  </a:lnTo>
                  <a:lnTo>
                    <a:pt x="1" y="467"/>
                  </a:lnTo>
                  <a:cubicBezTo>
                    <a:pt x="1" y="234"/>
                    <a:pt x="1" y="0"/>
                    <a:pt x="351" y="0"/>
                  </a:cubicBezTo>
                  <a:cubicBezTo>
                    <a:pt x="514" y="0"/>
                    <a:pt x="654" y="94"/>
                    <a:pt x="724" y="257"/>
                  </a:cubicBezTo>
                  <a:cubicBezTo>
                    <a:pt x="818" y="514"/>
                    <a:pt x="608" y="654"/>
                    <a:pt x="398" y="77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645;p52"/>
            <p:cNvSpPr/>
            <p:nvPr/>
          </p:nvSpPr>
          <p:spPr>
            <a:xfrm>
              <a:off x="1554250" y="2948825"/>
              <a:ext cx="17550" cy="17550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1" y="398"/>
                  </a:moveTo>
                  <a:cubicBezTo>
                    <a:pt x="678" y="585"/>
                    <a:pt x="608" y="701"/>
                    <a:pt x="468" y="678"/>
                  </a:cubicBezTo>
                  <a:cubicBezTo>
                    <a:pt x="258" y="608"/>
                    <a:pt x="1" y="561"/>
                    <a:pt x="24" y="258"/>
                  </a:cubicBezTo>
                  <a:cubicBezTo>
                    <a:pt x="24" y="118"/>
                    <a:pt x="141" y="24"/>
                    <a:pt x="281" y="24"/>
                  </a:cubicBezTo>
                  <a:cubicBezTo>
                    <a:pt x="561" y="1"/>
                    <a:pt x="655" y="188"/>
                    <a:pt x="701" y="39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646;p52"/>
            <p:cNvSpPr/>
            <p:nvPr/>
          </p:nvSpPr>
          <p:spPr>
            <a:xfrm>
              <a:off x="1834450" y="2966925"/>
              <a:ext cx="28625" cy="42650"/>
            </a:xfrm>
            <a:custGeom>
              <a:avLst/>
              <a:gdLst/>
              <a:ahLst/>
              <a:cxnLst/>
              <a:rect l="l" t="t" r="r" b="b"/>
              <a:pathLst>
                <a:path w="1145" h="1706" extrusionOk="0">
                  <a:moveTo>
                    <a:pt x="23" y="1402"/>
                  </a:moveTo>
                  <a:lnTo>
                    <a:pt x="23" y="538"/>
                  </a:lnTo>
                  <a:cubicBezTo>
                    <a:pt x="0" y="118"/>
                    <a:pt x="234" y="1"/>
                    <a:pt x="607" y="24"/>
                  </a:cubicBezTo>
                  <a:cubicBezTo>
                    <a:pt x="607" y="188"/>
                    <a:pt x="584" y="351"/>
                    <a:pt x="701" y="491"/>
                  </a:cubicBezTo>
                  <a:cubicBezTo>
                    <a:pt x="1144" y="1005"/>
                    <a:pt x="1144" y="1005"/>
                    <a:pt x="887" y="1682"/>
                  </a:cubicBezTo>
                  <a:cubicBezTo>
                    <a:pt x="560" y="1705"/>
                    <a:pt x="374" y="1285"/>
                    <a:pt x="23" y="140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647;p52"/>
            <p:cNvSpPr/>
            <p:nvPr/>
          </p:nvSpPr>
          <p:spPr>
            <a:xfrm>
              <a:off x="1558350" y="3069075"/>
              <a:ext cx="23375" cy="26300"/>
            </a:xfrm>
            <a:custGeom>
              <a:avLst/>
              <a:gdLst/>
              <a:ahLst/>
              <a:cxnLst/>
              <a:rect l="l" t="t" r="r" b="b"/>
              <a:pathLst>
                <a:path w="935" h="1052" extrusionOk="0">
                  <a:moveTo>
                    <a:pt x="0" y="1051"/>
                  </a:moveTo>
                  <a:cubicBezTo>
                    <a:pt x="94" y="608"/>
                    <a:pt x="164" y="304"/>
                    <a:pt x="257" y="1"/>
                  </a:cubicBezTo>
                  <a:cubicBezTo>
                    <a:pt x="934" y="538"/>
                    <a:pt x="911" y="654"/>
                    <a:pt x="0" y="105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7648;p52"/>
          <p:cNvGrpSpPr/>
          <p:nvPr/>
        </p:nvGrpSpPr>
        <p:grpSpPr>
          <a:xfrm rot="5400000" flipH="1">
            <a:off x="6455630" y="1251017"/>
            <a:ext cx="720300" cy="625750"/>
            <a:chOff x="1213975" y="2608550"/>
            <a:chExt cx="720300" cy="625750"/>
          </a:xfrm>
          <a:solidFill>
            <a:srgbClr val="7030A0"/>
          </a:solidFill>
        </p:grpSpPr>
        <p:sp>
          <p:nvSpPr>
            <p:cNvPr id="119" name="Google Shape;7649;p52"/>
            <p:cNvSpPr/>
            <p:nvPr/>
          </p:nvSpPr>
          <p:spPr>
            <a:xfrm>
              <a:off x="1313775" y="2608550"/>
              <a:ext cx="577300" cy="366000"/>
            </a:xfrm>
            <a:custGeom>
              <a:avLst/>
              <a:gdLst/>
              <a:ahLst/>
              <a:cxnLst/>
              <a:rect l="l" t="t" r="r" b="b"/>
              <a:pathLst>
                <a:path w="23092" h="14640" extrusionOk="0">
                  <a:moveTo>
                    <a:pt x="12258" y="9596"/>
                  </a:moveTo>
                  <a:lnTo>
                    <a:pt x="12258" y="10180"/>
                  </a:lnTo>
                  <a:cubicBezTo>
                    <a:pt x="11885" y="10577"/>
                    <a:pt x="11161" y="10810"/>
                    <a:pt x="11698" y="11604"/>
                  </a:cubicBezTo>
                  <a:cubicBezTo>
                    <a:pt x="11791" y="11721"/>
                    <a:pt x="11721" y="11978"/>
                    <a:pt x="11721" y="12188"/>
                  </a:cubicBezTo>
                  <a:cubicBezTo>
                    <a:pt x="11021" y="12118"/>
                    <a:pt x="10297" y="12211"/>
                    <a:pt x="9643" y="12468"/>
                  </a:cubicBezTo>
                  <a:cubicBezTo>
                    <a:pt x="9433" y="12561"/>
                    <a:pt x="9106" y="12351"/>
                    <a:pt x="9270" y="12818"/>
                  </a:cubicBezTo>
                  <a:cubicBezTo>
                    <a:pt x="9340" y="13028"/>
                    <a:pt x="9223" y="13238"/>
                    <a:pt x="9013" y="13285"/>
                  </a:cubicBezTo>
                  <a:cubicBezTo>
                    <a:pt x="8850" y="13308"/>
                    <a:pt x="8686" y="13238"/>
                    <a:pt x="8616" y="13075"/>
                  </a:cubicBezTo>
                  <a:cubicBezTo>
                    <a:pt x="8406" y="12725"/>
                    <a:pt x="8219" y="12398"/>
                    <a:pt x="7752" y="12375"/>
                  </a:cubicBezTo>
                  <a:cubicBezTo>
                    <a:pt x="7729" y="11838"/>
                    <a:pt x="7869" y="11277"/>
                    <a:pt x="7565" y="10787"/>
                  </a:cubicBezTo>
                  <a:cubicBezTo>
                    <a:pt x="8312" y="10273"/>
                    <a:pt x="8312" y="9783"/>
                    <a:pt x="7565" y="9199"/>
                  </a:cubicBezTo>
                  <a:cubicBezTo>
                    <a:pt x="7565" y="8779"/>
                    <a:pt x="7425" y="8382"/>
                    <a:pt x="7192" y="8032"/>
                  </a:cubicBezTo>
                  <a:cubicBezTo>
                    <a:pt x="6865" y="8242"/>
                    <a:pt x="6538" y="8475"/>
                    <a:pt x="6118" y="8429"/>
                  </a:cubicBezTo>
                  <a:cubicBezTo>
                    <a:pt x="5697" y="8382"/>
                    <a:pt x="5534" y="8615"/>
                    <a:pt x="5604" y="8966"/>
                  </a:cubicBezTo>
                  <a:cubicBezTo>
                    <a:pt x="5674" y="9526"/>
                    <a:pt x="5441" y="9853"/>
                    <a:pt x="4904" y="9946"/>
                  </a:cubicBezTo>
                  <a:cubicBezTo>
                    <a:pt x="4367" y="9993"/>
                    <a:pt x="3993" y="10483"/>
                    <a:pt x="4086" y="10997"/>
                  </a:cubicBezTo>
                  <a:cubicBezTo>
                    <a:pt x="4133" y="11417"/>
                    <a:pt x="3970" y="11767"/>
                    <a:pt x="3993" y="12164"/>
                  </a:cubicBezTo>
                  <a:lnTo>
                    <a:pt x="3806" y="12375"/>
                  </a:lnTo>
                  <a:cubicBezTo>
                    <a:pt x="3479" y="12211"/>
                    <a:pt x="3129" y="12141"/>
                    <a:pt x="2756" y="12188"/>
                  </a:cubicBezTo>
                  <a:cubicBezTo>
                    <a:pt x="2359" y="12211"/>
                    <a:pt x="1962" y="12188"/>
                    <a:pt x="1822" y="11697"/>
                  </a:cubicBezTo>
                  <a:cubicBezTo>
                    <a:pt x="1705" y="11301"/>
                    <a:pt x="1355" y="11394"/>
                    <a:pt x="1075" y="11417"/>
                  </a:cubicBezTo>
                  <a:cubicBezTo>
                    <a:pt x="794" y="11441"/>
                    <a:pt x="514" y="11791"/>
                    <a:pt x="94" y="11651"/>
                  </a:cubicBezTo>
                  <a:cubicBezTo>
                    <a:pt x="1" y="11254"/>
                    <a:pt x="71" y="10834"/>
                    <a:pt x="304" y="10483"/>
                  </a:cubicBezTo>
                  <a:cubicBezTo>
                    <a:pt x="561" y="10133"/>
                    <a:pt x="888" y="9760"/>
                    <a:pt x="864" y="9269"/>
                  </a:cubicBezTo>
                  <a:lnTo>
                    <a:pt x="888" y="9246"/>
                  </a:lnTo>
                  <a:cubicBezTo>
                    <a:pt x="1658" y="9106"/>
                    <a:pt x="1822" y="8522"/>
                    <a:pt x="1845" y="7868"/>
                  </a:cubicBezTo>
                  <a:cubicBezTo>
                    <a:pt x="1985" y="7541"/>
                    <a:pt x="2079" y="7215"/>
                    <a:pt x="2429" y="7051"/>
                  </a:cubicBezTo>
                  <a:cubicBezTo>
                    <a:pt x="2802" y="7028"/>
                    <a:pt x="2802" y="6748"/>
                    <a:pt x="2826" y="6467"/>
                  </a:cubicBezTo>
                  <a:cubicBezTo>
                    <a:pt x="2896" y="6397"/>
                    <a:pt x="2966" y="6327"/>
                    <a:pt x="3036" y="6234"/>
                  </a:cubicBezTo>
                  <a:cubicBezTo>
                    <a:pt x="3363" y="6187"/>
                    <a:pt x="3690" y="6117"/>
                    <a:pt x="3409" y="5650"/>
                  </a:cubicBezTo>
                  <a:cubicBezTo>
                    <a:pt x="3993" y="4460"/>
                    <a:pt x="4764" y="3339"/>
                    <a:pt x="5697" y="2382"/>
                  </a:cubicBezTo>
                  <a:cubicBezTo>
                    <a:pt x="6188" y="1845"/>
                    <a:pt x="6585" y="1261"/>
                    <a:pt x="7145" y="770"/>
                  </a:cubicBezTo>
                  <a:cubicBezTo>
                    <a:pt x="7705" y="210"/>
                    <a:pt x="8546" y="0"/>
                    <a:pt x="9316" y="187"/>
                  </a:cubicBezTo>
                  <a:cubicBezTo>
                    <a:pt x="10531" y="444"/>
                    <a:pt x="11511" y="1097"/>
                    <a:pt x="12539" y="1774"/>
                  </a:cubicBezTo>
                  <a:cubicBezTo>
                    <a:pt x="13869" y="2638"/>
                    <a:pt x="14850" y="3876"/>
                    <a:pt x="16064" y="4856"/>
                  </a:cubicBezTo>
                  <a:lnTo>
                    <a:pt x="16204" y="5043"/>
                  </a:lnTo>
                  <a:cubicBezTo>
                    <a:pt x="16228" y="5090"/>
                    <a:pt x="16251" y="5160"/>
                    <a:pt x="16274" y="5230"/>
                  </a:cubicBezTo>
                  <a:cubicBezTo>
                    <a:pt x="16274" y="5510"/>
                    <a:pt x="16391" y="5650"/>
                    <a:pt x="16694" y="5627"/>
                  </a:cubicBezTo>
                  <a:cubicBezTo>
                    <a:pt x="17138" y="5697"/>
                    <a:pt x="17255" y="6071"/>
                    <a:pt x="17465" y="6397"/>
                  </a:cubicBezTo>
                  <a:cubicBezTo>
                    <a:pt x="17395" y="6631"/>
                    <a:pt x="17582" y="6841"/>
                    <a:pt x="17839" y="6818"/>
                  </a:cubicBezTo>
                  <a:lnTo>
                    <a:pt x="17839" y="6818"/>
                  </a:lnTo>
                  <a:cubicBezTo>
                    <a:pt x="17722" y="7308"/>
                    <a:pt x="18119" y="7588"/>
                    <a:pt x="18259" y="7985"/>
                  </a:cubicBezTo>
                  <a:cubicBezTo>
                    <a:pt x="18586" y="8826"/>
                    <a:pt x="19146" y="9409"/>
                    <a:pt x="20173" y="9223"/>
                  </a:cubicBezTo>
                  <a:lnTo>
                    <a:pt x="20197" y="9246"/>
                  </a:lnTo>
                  <a:lnTo>
                    <a:pt x="20360" y="9409"/>
                  </a:lnTo>
                  <a:cubicBezTo>
                    <a:pt x="20827" y="9619"/>
                    <a:pt x="21177" y="10040"/>
                    <a:pt x="21317" y="10553"/>
                  </a:cubicBezTo>
                  <a:cubicBezTo>
                    <a:pt x="20804" y="11020"/>
                    <a:pt x="21644" y="11441"/>
                    <a:pt x="21364" y="11908"/>
                  </a:cubicBezTo>
                  <a:cubicBezTo>
                    <a:pt x="22018" y="12024"/>
                    <a:pt x="21948" y="12865"/>
                    <a:pt x="22625" y="13052"/>
                  </a:cubicBezTo>
                  <a:cubicBezTo>
                    <a:pt x="22998" y="13145"/>
                    <a:pt x="23092" y="13635"/>
                    <a:pt x="22858" y="14056"/>
                  </a:cubicBezTo>
                  <a:cubicBezTo>
                    <a:pt x="22672" y="14429"/>
                    <a:pt x="22438" y="14639"/>
                    <a:pt x="21995" y="14453"/>
                  </a:cubicBezTo>
                  <a:cubicBezTo>
                    <a:pt x="21808" y="14406"/>
                    <a:pt x="21621" y="14359"/>
                    <a:pt x="21411" y="14359"/>
                  </a:cubicBezTo>
                  <a:cubicBezTo>
                    <a:pt x="21247" y="13589"/>
                    <a:pt x="21247" y="13542"/>
                    <a:pt x="20594" y="13682"/>
                  </a:cubicBezTo>
                  <a:cubicBezTo>
                    <a:pt x="19963" y="13822"/>
                    <a:pt x="19566" y="13402"/>
                    <a:pt x="19123" y="13168"/>
                  </a:cubicBezTo>
                  <a:cubicBezTo>
                    <a:pt x="18679" y="12935"/>
                    <a:pt x="19099" y="12491"/>
                    <a:pt x="19216" y="12164"/>
                  </a:cubicBezTo>
                  <a:cubicBezTo>
                    <a:pt x="19286" y="11978"/>
                    <a:pt x="19286" y="11744"/>
                    <a:pt x="19053" y="11651"/>
                  </a:cubicBezTo>
                  <a:cubicBezTo>
                    <a:pt x="18819" y="11557"/>
                    <a:pt x="18726" y="11721"/>
                    <a:pt x="18656" y="11931"/>
                  </a:cubicBezTo>
                  <a:cubicBezTo>
                    <a:pt x="18539" y="12258"/>
                    <a:pt x="18422" y="12561"/>
                    <a:pt x="18025" y="12608"/>
                  </a:cubicBezTo>
                  <a:lnTo>
                    <a:pt x="18025" y="12608"/>
                  </a:lnTo>
                  <a:cubicBezTo>
                    <a:pt x="17979" y="12328"/>
                    <a:pt x="17839" y="12024"/>
                    <a:pt x="17932" y="11767"/>
                  </a:cubicBezTo>
                  <a:cubicBezTo>
                    <a:pt x="18049" y="11371"/>
                    <a:pt x="17885" y="11301"/>
                    <a:pt x="17605" y="11114"/>
                  </a:cubicBezTo>
                  <a:cubicBezTo>
                    <a:pt x="17161" y="10857"/>
                    <a:pt x="16648" y="10764"/>
                    <a:pt x="16298" y="10297"/>
                  </a:cubicBezTo>
                  <a:cubicBezTo>
                    <a:pt x="15527" y="9246"/>
                    <a:pt x="14780" y="8219"/>
                    <a:pt x="13589" y="7635"/>
                  </a:cubicBezTo>
                  <a:cubicBezTo>
                    <a:pt x="13216" y="7448"/>
                    <a:pt x="12935" y="7075"/>
                    <a:pt x="12445" y="7121"/>
                  </a:cubicBezTo>
                  <a:cubicBezTo>
                    <a:pt x="12305" y="7448"/>
                    <a:pt x="12142" y="7752"/>
                    <a:pt x="12002" y="8102"/>
                  </a:cubicBezTo>
                  <a:cubicBezTo>
                    <a:pt x="11931" y="8289"/>
                    <a:pt x="12095" y="8382"/>
                    <a:pt x="12258" y="8405"/>
                  </a:cubicBezTo>
                  <a:cubicBezTo>
                    <a:pt x="12258" y="8545"/>
                    <a:pt x="12258" y="8686"/>
                    <a:pt x="12235" y="8802"/>
                  </a:cubicBezTo>
                  <a:cubicBezTo>
                    <a:pt x="11815" y="9176"/>
                    <a:pt x="11815" y="9269"/>
                    <a:pt x="12258" y="9596"/>
                  </a:cubicBezTo>
                  <a:close/>
                  <a:moveTo>
                    <a:pt x="16718" y="10273"/>
                  </a:moveTo>
                  <a:cubicBezTo>
                    <a:pt x="17839" y="10133"/>
                    <a:pt x="18025" y="9970"/>
                    <a:pt x="17839" y="9152"/>
                  </a:cubicBezTo>
                  <a:cubicBezTo>
                    <a:pt x="17839" y="9059"/>
                    <a:pt x="17792" y="8966"/>
                    <a:pt x="17698" y="8919"/>
                  </a:cubicBezTo>
                  <a:cubicBezTo>
                    <a:pt x="17582" y="8872"/>
                    <a:pt x="17418" y="8919"/>
                    <a:pt x="17372" y="9059"/>
                  </a:cubicBezTo>
                  <a:cubicBezTo>
                    <a:pt x="17231" y="9503"/>
                    <a:pt x="16998" y="9900"/>
                    <a:pt x="16718" y="102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650;p52"/>
            <p:cNvSpPr/>
            <p:nvPr/>
          </p:nvSpPr>
          <p:spPr>
            <a:xfrm>
              <a:off x="1213975" y="2839675"/>
              <a:ext cx="194975" cy="197900"/>
            </a:xfrm>
            <a:custGeom>
              <a:avLst/>
              <a:gdLst/>
              <a:ahLst/>
              <a:cxnLst/>
              <a:rect l="l" t="t" r="r" b="b"/>
              <a:pathLst>
                <a:path w="7799" h="7916" extrusionOk="0">
                  <a:moveTo>
                    <a:pt x="4856" y="1"/>
                  </a:moveTo>
                  <a:cubicBezTo>
                    <a:pt x="4880" y="491"/>
                    <a:pt x="4553" y="888"/>
                    <a:pt x="4319" y="1238"/>
                  </a:cubicBezTo>
                  <a:cubicBezTo>
                    <a:pt x="4063" y="1565"/>
                    <a:pt x="3993" y="1985"/>
                    <a:pt x="4109" y="2406"/>
                  </a:cubicBezTo>
                  <a:cubicBezTo>
                    <a:pt x="4506" y="2522"/>
                    <a:pt x="4740" y="2196"/>
                    <a:pt x="5067" y="2172"/>
                  </a:cubicBezTo>
                  <a:cubicBezTo>
                    <a:pt x="5393" y="2126"/>
                    <a:pt x="5697" y="2032"/>
                    <a:pt x="5814" y="2429"/>
                  </a:cubicBezTo>
                  <a:cubicBezTo>
                    <a:pt x="5977" y="2943"/>
                    <a:pt x="6351" y="2943"/>
                    <a:pt x="6748" y="2919"/>
                  </a:cubicBezTo>
                  <a:cubicBezTo>
                    <a:pt x="7121" y="2896"/>
                    <a:pt x="7471" y="2966"/>
                    <a:pt x="7798" y="3130"/>
                  </a:cubicBezTo>
                  <a:cubicBezTo>
                    <a:pt x="7798" y="3293"/>
                    <a:pt x="7728" y="3456"/>
                    <a:pt x="7612" y="3573"/>
                  </a:cubicBezTo>
                  <a:cubicBezTo>
                    <a:pt x="6631" y="4484"/>
                    <a:pt x="5790" y="5581"/>
                    <a:pt x="4833" y="6515"/>
                  </a:cubicBezTo>
                  <a:cubicBezTo>
                    <a:pt x="3829" y="7472"/>
                    <a:pt x="2428" y="7916"/>
                    <a:pt x="1051" y="7682"/>
                  </a:cubicBezTo>
                  <a:cubicBezTo>
                    <a:pt x="304" y="7566"/>
                    <a:pt x="0" y="7099"/>
                    <a:pt x="280" y="6422"/>
                  </a:cubicBezTo>
                  <a:cubicBezTo>
                    <a:pt x="747" y="5254"/>
                    <a:pt x="1237" y="4110"/>
                    <a:pt x="2148" y="3200"/>
                  </a:cubicBezTo>
                  <a:cubicBezTo>
                    <a:pt x="2895" y="2452"/>
                    <a:pt x="3432" y="1565"/>
                    <a:pt x="4086" y="748"/>
                  </a:cubicBezTo>
                  <a:cubicBezTo>
                    <a:pt x="4296" y="444"/>
                    <a:pt x="4483" y="141"/>
                    <a:pt x="48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651;p52"/>
            <p:cNvSpPr/>
            <p:nvPr/>
          </p:nvSpPr>
          <p:spPr>
            <a:xfrm>
              <a:off x="1499400" y="3025875"/>
              <a:ext cx="120250" cy="208425"/>
            </a:xfrm>
            <a:custGeom>
              <a:avLst/>
              <a:gdLst/>
              <a:ahLst/>
              <a:cxnLst/>
              <a:rect l="l" t="t" r="r" b="b"/>
              <a:pathLst>
                <a:path w="4810" h="8337" extrusionOk="0">
                  <a:moveTo>
                    <a:pt x="4670" y="24"/>
                  </a:moveTo>
                  <a:cubicBezTo>
                    <a:pt x="4810" y="2009"/>
                    <a:pt x="4530" y="3970"/>
                    <a:pt x="4436" y="5931"/>
                  </a:cubicBezTo>
                  <a:cubicBezTo>
                    <a:pt x="4390" y="7239"/>
                    <a:pt x="3783" y="7823"/>
                    <a:pt x="2452" y="8103"/>
                  </a:cubicBezTo>
                  <a:cubicBezTo>
                    <a:pt x="1331" y="8336"/>
                    <a:pt x="677" y="7916"/>
                    <a:pt x="350" y="6749"/>
                  </a:cubicBezTo>
                  <a:cubicBezTo>
                    <a:pt x="607" y="6562"/>
                    <a:pt x="607" y="6165"/>
                    <a:pt x="350" y="5978"/>
                  </a:cubicBezTo>
                  <a:lnTo>
                    <a:pt x="350" y="5161"/>
                  </a:lnTo>
                  <a:cubicBezTo>
                    <a:pt x="537" y="5044"/>
                    <a:pt x="537" y="4904"/>
                    <a:pt x="350" y="4787"/>
                  </a:cubicBezTo>
                  <a:cubicBezTo>
                    <a:pt x="304" y="3993"/>
                    <a:pt x="0" y="3223"/>
                    <a:pt x="187" y="2406"/>
                  </a:cubicBezTo>
                  <a:lnTo>
                    <a:pt x="537" y="2406"/>
                  </a:lnTo>
                  <a:lnTo>
                    <a:pt x="934" y="2406"/>
                  </a:lnTo>
                  <a:cubicBezTo>
                    <a:pt x="958" y="2453"/>
                    <a:pt x="1028" y="2499"/>
                    <a:pt x="1051" y="2546"/>
                  </a:cubicBezTo>
                  <a:cubicBezTo>
                    <a:pt x="1401" y="3433"/>
                    <a:pt x="1775" y="3667"/>
                    <a:pt x="2639" y="3340"/>
                  </a:cubicBezTo>
                  <a:cubicBezTo>
                    <a:pt x="2919" y="3176"/>
                    <a:pt x="3292" y="3246"/>
                    <a:pt x="3502" y="3503"/>
                  </a:cubicBezTo>
                  <a:cubicBezTo>
                    <a:pt x="3619" y="3620"/>
                    <a:pt x="3759" y="3830"/>
                    <a:pt x="3969" y="3667"/>
                  </a:cubicBezTo>
                  <a:cubicBezTo>
                    <a:pt x="4063" y="3503"/>
                    <a:pt x="4016" y="3316"/>
                    <a:pt x="3876" y="3223"/>
                  </a:cubicBezTo>
                  <a:cubicBezTo>
                    <a:pt x="3292" y="2593"/>
                    <a:pt x="3456" y="1869"/>
                    <a:pt x="3829" y="1332"/>
                  </a:cubicBezTo>
                  <a:cubicBezTo>
                    <a:pt x="4296" y="701"/>
                    <a:pt x="3853" y="631"/>
                    <a:pt x="3502" y="421"/>
                  </a:cubicBezTo>
                  <a:cubicBezTo>
                    <a:pt x="3502" y="188"/>
                    <a:pt x="3713" y="1"/>
                    <a:pt x="3946" y="48"/>
                  </a:cubicBezTo>
                  <a:cubicBezTo>
                    <a:pt x="4203" y="48"/>
                    <a:pt x="4436" y="24"/>
                    <a:pt x="4670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652;p52"/>
            <p:cNvSpPr/>
            <p:nvPr/>
          </p:nvSpPr>
          <p:spPr>
            <a:xfrm>
              <a:off x="1502325" y="2911475"/>
              <a:ext cx="113825" cy="133700"/>
            </a:xfrm>
            <a:custGeom>
              <a:avLst/>
              <a:gdLst/>
              <a:ahLst/>
              <a:cxnLst/>
              <a:rect l="l" t="t" r="r" b="b"/>
              <a:pathLst>
                <a:path w="4553" h="5348" extrusionOk="0">
                  <a:moveTo>
                    <a:pt x="4553" y="4600"/>
                  </a:moveTo>
                  <a:lnTo>
                    <a:pt x="3852" y="4600"/>
                  </a:lnTo>
                  <a:cubicBezTo>
                    <a:pt x="3619" y="4577"/>
                    <a:pt x="3409" y="4764"/>
                    <a:pt x="3409" y="4997"/>
                  </a:cubicBezTo>
                  <a:cubicBezTo>
                    <a:pt x="3152" y="5091"/>
                    <a:pt x="2895" y="5347"/>
                    <a:pt x="2638" y="4997"/>
                  </a:cubicBezTo>
                  <a:cubicBezTo>
                    <a:pt x="2405" y="4764"/>
                    <a:pt x="2452" y="4414"/>
                    <a:pt x="2708" y="4227"/>
                  </a:cubicBezTo>
                  <a:cubicBezTo>
                    <a:pt x="2942" y="4040"/>
                    <a:pt x="3059" y="3736"/>
                    <a:pt x="3012" y="3433"/>
                  </a:cubicBezTo>
                  <a:cubicBezTo>
                    <a:pt x="3222" y="3316"/>
                    <a:pt x="3409" y="3199"/>
                    <a:pt x="3315" y="2919"/>
                  </a:cubicBezTo>
                  <a:cubicBezTo>
                    <a:pt x="3269" y="2756"/>
                    <a:pt x="3105" y="2662"/>
                    <a:pt x="2942" y="2662"/>
                  </a:cubicBezTo>
                  <a:cubicBezTo>
                    <a:pt x="2615" y="2662"/>
                    <a:pt x="2615" y="2919"/>
                    <a:pt x="2615" y="3153"/>
                  </a:cubicBezTo>
                  <a:lnTo>
                    <a:pt x="2615" y="3433"/>
                  </a:lnTo>
                  <a:cubicBezTo>
                    <a:pt x="2592" y="3947"/>
                    <a:pt x="2078" y="3806"/>
                    <a:pt x="1821" y="4017"/>
                  </a:cubicBezTo>
                  <a:cubicBezTo>
                    <a:pt x="1774" y="3666"/>
                    <a:pt x="1588" y="3573"/>
                    <a:pt x="1261" y="3713"/>
                  </a:cubicBezTo>
                  <a:cubicBezTo>
                    <a:pt x="957" y="3853"/>
                    <a:pt x="630" y="4063"/>
                    <a:pt x="233" y="4017"/>
                  </a:cubicBezTo>
                  <a:cubicBezTo>
                    <a:pt x="163" y="3760"/>
                    <a:pt x="607" y="3480"/>
                    <a:pt x="210" y="3223"/>
                  </a:cubicBezTo>
                  <a:cubicBezTo>
                    <a:pt x="210" y="2943"/>
                    <a:pt x="0" y="2709"/>
                    <a:pt x="70" y="2429"/>
                  </a:cubicBezTo>
                  <a:cubicBezTo>
                    <a:pt x="374" y="2429"/>
                    <a:pt x="560" y="2102"/>
                    <a:pt x="397" y="1845"/>
                  </a:cubicBezTo>
                  <a:cubicBezTo>
                    <a:pt x="187" y="1332"/>
                    <a:pt x="257" y="795"/>
                    <a:pt x="233" y="234"/>
                  </a:cubicBezTo>
                  <a:cubicBezTo>
                    <a:pt x="700" y="258"/>
                    <a:pt x="887" y="608"/>
                    <a:pt x="1097" y="958"/>
                  </a:cubicBezTo>
                  <a:cubicBezTo>
                    <a:pt x="1167" y="1121"/>
                    <a:pt x="1331" y="1191"/>
                    <a:pt x="1494" y="1168"/>
                  </a:cubicBezTo>
                  <a:cubicBezTo>
                    <a:pt x="1704" y="1121"/>
                    <a:pt x="1821" y="888"/>
                    <a:pt x="1751" y="701"/>
                  </a:cubicBezTo>
                  <a:cubicBezTo>
                    <a:pt x="1588" y="234"/>
                    <a:pt x="1915" y="444"/>
                    <a:pt x="2125" y="351"/>
                  </a:cubicBezTo>
                  <a:cubicBezTo>
                    <a:pt x="2778" y="94"/>
                    <a:pt x="3479" y="1"/>
                    <a:pt x="4203" y="71"/>
                  </a:cubicBezTo>
                  <a:lnTo>
                    <a:pt x="4553" y="71"/>
                  </a:lnTo>
                  <a:lnTo>
                    <a:pt x="4553" y="444"/>
                  </a:lnTo>
                  <a:cubicBezTo>
                    <a:pt x="4249" y="444"/>
                    <a:pt x="3993" y="444"/>
                    <a:pt x="3969" y="841"/>
                  </a:cubicBezTo>
                  <a:cubicBezTo>
                    <a:pt x="3689" y="888"/>
                    <a:pt x="3339" y="725"/>
                    <a:pt x="3222" y="1121"/>
                  </a:cubicBezTo>
                  <a:cubicBezTo>
                    <a:pt x="3082" y="1565"/>
                    <a:pt x="3596" y="1752"/>
                    <a:pt x="3619" y="2172"/>
                  </a:cubicBezTo>
                  <a:cubicBezTo>
                    <a:pt x="3619" y="2452"/>
                    <a:pt x="3946" y="2406"/>
                    <a:pt x="4156" y="2429"/>
                  </a:cubicBezTo>
                  <a:cubicBezTo>
                    <a:pt x="4133" y="2802"/>
                    <a:pt x="4226" y="3199"/>
                    <a:pt x="4086" y="3573"/>
                  </a:cubicBezTo>
                  <a:cubicBezTo>
                    <a:pt x="3922" y="4017"/>
                    <a:pt x="4156" y="4157"/>
                    <a:pt x="4530" y="4203"/>
                  </a:cubicBezTo>
                  <a:cubicBezTo>
                    <a:pt x="4553" y="4343"/>
                    <a:pt x="4553" y="4484"/>
                    <a:pt x="4553" y="4600"/>
                  </a:cubicBezTo>
                  <a:close/>
                  <a:moveTo>
                    <a:pt x="1308" y="2125"/>
                  </a:moveTo>
                  <a:cubicBezTo>
                    <a:pt x="1144" y="2125"/>
                    <a:pt x="1051" y="2195"/>
                    <a:pt x="1051" y="2336"/>
                  </a:cubicBezTo>
                  <a:cubicBezTo>
                    <a:pt x="1027" y="2639"/>
                    <a:pt x="1051" y="2873"/>
                    <a:pt x="1378" y="2943"/>
                  </a:cubicBezTo>
                  <a:cubicBezTo>
                    <a:pt x="1564" y="2989"/>
                    <a:pt x="1728" y="2873"/>
                    <a:pt x="1728" y="2686"/>
                  </a:cubicBezTo>
                  <a:cubicBezTo>
                    <a:pt x="1774" y="2382"/>
                    <a:pt x="1541" y="2242"/>
                    <a:pt x="1308" y="2125"/>
                  </a:cubicBezTo>
                  <a:close/>
                  <a:moveTo>
                    <a:pt x="2778" y="1892"/>
                  </a:moveTo>
                  <a:cubicBezTo>
                    <a:pt x="2732" y="1682"/>
                    <a:pt x="2638" y="1495"/>
                    <a:pt x="2358" y="1518"/>
                  </a:cubicBezTo>
                  <a:cubicBezTo>
                    <a:pt x="2218" y="1518"/>
                    <a:pt x="2101" y="1612"/>
                    <a:pt x="2101" y="1752"/>
                  </a:cubicBezTo>
                  <a:cubicBezTo>
                    <a:pt x="2055" y="2055"/>
                    <a:pt x="2335" y="2102"/>
                    <a:pt x="2545" y="2172"/>
                  </a:cubicBezTo>
                  <a:cubicBezTo>
                    <a:pt x="2685" y="2195"/>
                    <a:pt x="2755" y="2079"/>
                    <a:pt x="2778" y="18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653;p52"/>
            <p:cNvSpPr/>
            <p:nvPr/>
          </p:nvSpPr>
          <p:spPr>
            <a:xfrm>
              <a:off x="1833275" y="2871800"/>
              <a:ext cx="101000" cy="154700"/>
            </a:xfrm>
            <a:custGeom>
              <a:avLst/>
              <a:gdLst/>
              <a:ahLst/>
              <a:cxnLst/>
              <a:rect l="l" t="t" r="r" b="b"/>
              <a:pathLst>
                <a:path w="4040" h="6188" extrusionOk="0">
                  <a:moveTo>
                    <a:pt x="654" y="3829"/>
                  </a:moveTo>
                  <a:cubicBezTo>
                    <a:pt x="841" y="3829"/>
                    <a:pt x="1028" y="3852"/>
                    <a:pt x="1238" y="3923"/>
                  </a:cubicBezTo>
                  <a:cubicBezTo>
                    <a:pt x="1681" y="4109"/>
                    <a:pt x="1892" y="3899"/>
                    <a:pt x="2078" y="3526"/>
                  </a:cubicBezTo>
                  <a:cubicBezTo>
                    <a:pt x="2312" y="3105"/>
                    <a:pt x="2242" y="2615"/>
                    <a:pt x="1868" y="2522"/>
                  </a:cubicBezTo>
                  <a:cubicBezTo>
                    <a:pt x="1191" y="2335"/>
                    <a:pt x="1238" y="1494"/>
                    <a:pt x="607" y="1378"/>
                  </a:cubicBezTo>
                  <a:cubicBezTo>
                    <a:pt x="888" y="911"/>
                    <a:pt x="24" y="490"/>
                    <a:pt x="537" y="0"/>
                  </a:cubicBezTo>
                  <a:cubicBezTo>
                    <a:pt x="1191" y="93"/>
                    <a:pt x="1401" y="700"/>
                    <a:pt x="1705" y="1121"/>
                  </a:cubicBezTo>
                  <a:cubicBezTo>
                    <a:pt x="1985" y="1518"/>
                    <a:pt x="2312" y="1891"/>
                    <a:pt x="2685" y="2195"/>
                  </a:cubicBezTo>
                  <a:cubicBezTo>
                    <a:pt x="3129" y="2545"/>
                    <a:pt x="3456" y="3012"/>
                    <a:pt x="3643" y="3526"/>
                  </a:cubicBezTo>
                  <a:cubicBezTo>
                    <a:pt x="4040" y="4460"/>
                    <a:pt x="3713" y="5230"/>
                    <a:pt x="2802" y="5604"/>
                  </a:cubicBezTo>
                  <a:cubicBezTo>
                    <a:pt x="2242" y="5860"/>
                    <a:pt x="1728" y="6187"/>
                    <a:pt x="1028" y="6024"/>
                  </a:cubicBezTo>
                  <a:cubicBezTo>
                    <a:pt x="537" y="5907"/>
                    <a:pt x="187" y="5744"/>
                    <a:pt x="0" y="5253"/>
                  </a:cubicBezTo>
                  <a:lnTo>
                    <a:pt x="47" y="5183"/>
                  </a:lnTo>
                  <a:cubicBezTo>
                    <a:pt x="421" y="5090"/>
                    <a:pt x="607" y="5510"/>
                    <a:pt x="934" y="5487"/>
                  </a:cubicBezTo>
                  <a:cubicBezTo>
                    <a:pt x="1191" y="4786"/>
                    <a:pt x="1191" y="4786"/>
                    <a:pt x="748" y="4273"/>
                  </a:cubicBezTo>
                  <a:cubicBezTo>
                    <a:pt x="631" y="4156"/>
                    <a:pt x="654" y="3969"/>
                    <a:pt x="654" y="38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654;p52"/>
            <p:cNvSpPr/>
            <p:nvPr/>
          </p:nvSpPr>
          <p:spPr>
            <a:xfrm>
              <a:off x="1764400" y="2897475"/>
              <a:ext cx="85250" cy="105100"/>
            </a:xfrm>
            <a:custGeom>
              <a:avLst/>
              <a:gdLst/>
              <a:ahLst/>
              <a:cxnLst/>
              <a:rect l="l" t="t" r="r" b="b"/>
              <a:pathLst>
                <a:path w="3410" h="4204" extrusionOk="0">
                  <a:moveTo>
                    <a:pt x="0" y="1051"/>
                  </a:moveTo>
                  <a:cubicBezTo>
                    <a:pt x="397" y="981"/>
                    <a:pt x="514" y="677"/>
                    <a:pt x="631" y="374"/>
                  </a:cubicBezTo>
                  <a:cubicBezTo>
                    <a:pt x="677" y="164"/>
                    <a:pt x="794" y="0"/>
                    <a:pt x="1028" y="70"/>
                  </a:cubicBezTo>
                  <a:cubicBezTo>
                    <a:pt x="1261" y="164"/>
                    <a:pt x="1238" y="397"/>
                    <a:pt x="1191" y="584"/>
                  </a:cubicBezTo>
                  <a:cubicBezTo>
                    <a:pt x="1074" y="934"/>
                    <a:pt x="607" y="1331"/>
                    <a:pt x="1098" y="1588"/>
                  </a:cubicBezTo>
                  <a:cubicBezTo>
                    <a:pt x="1588" y="1845"/>
                    <a:pt x="1962" y="2242"/>
                    <a:pt x="2592" y="2102"/>
                  </a:cubicBezTo>
                  <a:cubicBezTo>
                    <a:pt x="3199" y="1985"/>
                    <a:pt x="3246" y="2008"/>
                    <a:pt x="3409" y="2779"/>
                  </a:cubicBezTo>
                  <a:lnTo>
                    <a:pt x="3409" y="2779"/>
                  </a:lnTo>
                  <a:cubicBezTo>
                    <a:pt x="3036" y="2755"/>
                    <a:pt x="2779" y="2872"/>
                    <a:pt x="2825" y="3316"/>
                  </a:cubicBezTo>
                  <a:cubicBezTo>
                    <a:pt x="2825" y="3596"/>
                    <a:pt x="2825" y="3876"/>
                    <a:pt x="2825" y="4156"/>
                  </a:cubicBezTo>
                  <a:lnTo>
                    <a:pt x="2779" y="4203"/>
                  </a:lnTo>
                  <a:cubicBezTo>
                    <a:pt x="2452" y="4110"/>
                    <a:pt x="2172" y="3900"/>
                    <a:pt x="2008" y="3619"/>
                  </a:cubicBezTo>
                  <a:cubicBezTo>
                    <a:pt x="1308" y="2802"/>
                    <a:pt x="654" y="1915"/>
                    <a:pt x="0" y="10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655;p52"/>
            <p:cNvSpPr/>
            <p:nvPr/>
          </p:nvSpPr>
          <p:spPr>
            <a:xfrm>
              <a:off x="1612050" y="2785400"/>
              <a:ext cx="152375" cy="138375"/>
            </a:xfrm>
            <a:custGeom>
              <a:avLst/>
              <a:gdLst/>
              <a:ahLst/>
              <a:cxnLst/>
              <a:rect l="l" t="t" r="r" b="b"/>
              <a:pathLst>
                <a:path w="6095" h="5535" extrusionOk="0">
                  <a:moveTo>
                    <a:pt x="327" y="1331"/>
                  </a:moveTo>
                  <a:cubicBezTo>
                    <a:pt x="141" y="1308"/>
                    <a:pt x="0" y="1215"/>
                    <a:pt x="71" y="1028"/>
                  </a:cubicBezTo>
                  <a:cubicBezTo>
                    <a:pt x="187" y="678"/>
                    <a:pt x="351" y="374"/>
                    <a:pt x="514" y="47"/>
                  </a:cubicBezTo>
                  <a:cubicBezTo>
                    <a:pt x="1004" y="1"/>
                    <a:pt x="1261" y="374"/>
                    <a:pt x="1635" y="538"/>
                  </a:cubicBezTo>
                  <a:cubicBezTo>
                    <a:pt x="2849" y="1121"/>
                    <a:pt x="3596" y="2172"/>
                    <a:pt x="4367" y="3199"/>
                  </a:cubicBezTo>
                  <a:cubicBezTo>
                    <a:pt x="4717" y="3666"/>
                    <a:pt x="5254" y="3760"/>
                    <a:pt x="5674" y="4040"/>
                  </a:cubicBezTo>
                  <a:cubicBezTo>
                    <a:pt x="5954" y="4203"/>
                    <a:pt x="6094" y="4297"/>
                    <a:pt x="5978" y="4670"/>
                  </a:cubicBezTo>
                  <a:cubicBezTo>
                    <a:pt x="5908" y="4927"/>
                    <a:pt x="6048" y="5230"/>
                    <a:pt x="6094" y="5534"/>
                  </a:cubicBezTo>
                  <a:cubicBezTo>
                    <a:pt x="5300" y="5137"/>
                    <a:pt x="4950" y="4320"/>
                    <a:pt x="4367" y="3713"/>
                  </a:cubicBezTo>
                  <a:cubicBezTo>
                    <a:pt x="3433" y="2732"/>
                    <a:pt x="2709" y="1541"/>
                    <a:pt x="1355" y="1004"/>
                  </a:cubicBezTo>
                  <a:cubicBezTo>
                    <a:pt x="748" y="748"/>
                    <a:pt x="748" y="724"/>
                    <a:pt x="327" y="13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656;p52"/>
            <p:cNvSpPr/>
            <p:nvPr/>
          </p:nvSpPr>
          <p:spPr>
            <a:xfrm>
              <a:off x="1413000" y="2808750"/>
              <a:ext cx="89925" cy="103350"/>
            </a:xfrm>
            <a:custGeom>
              <a:avLst/>
              <a:gdLst/>
              <a:ahLst/>
              <a:cxnLst/>
              <a:rect l="l" t="t" r="r" b="b"/>
              <a:pathLst>
                <a:path w="3597" h="4134" extrusionOk="0">
                  <a:moveTo>
                    <a:pt x="24" y="4133"/>
                  </a:moveTo>
                  <a:cubicBezTo>
                    <a:pt x="1" y="3759"/>
                    <a:pt x="164" y="3409"/>
                    <a:pt x="141" y="2966"/>
                  </a:cubicBezTo>
                  <a:cubicBezTo>
                    <a:pt x="47" y="2452"/>
                    <a:pt x="398" y="1962"/>
                    <a:pt x="935" y="1915"/>
                  </a:cubicBezTo>
                  <a:cubicBezTo>
                    <a:pt x="1472" y="1845"/>
                    <a:pt x="1705" y="1518"/>
                    <a:pt x="1635" y="934"/>
                  </a:cubicBezTo>
                  <a:cubicBezTo>
                    <a:pt x="1588" y="584"/>
                    <a:pt x="1775" y="351"/>
                    <a:pt x="2149" y="397"/>
                  </a:cubicBezTo>
                  <a:cubicBezTo>
                    <a:pt x="2522" y="444"/>
                    <a:pt x="2896" y="211"/>
                    <a:pt x="3223" y="0"/>
                  </a:cubicBezTo>
                  <a:cubicBezTo>
                    <a:pt x="3456" y="351"/>
                    <a:pt x="3596" y="748"/>
                    <a:pt x="3596" y="1168"/>
                  </a:cubicBezTo>
                  <a:cubicBezTo>
                    <a:pt x="3596" y="1331"/>
                    <a:pt x="3573" y="1471"/>
                    <a:pt x="3573" y="1635"/>
                  </a:cubicBezTo>
                  <a:cubicBezTo>
                    <a:pt x="3410" y="1588"/>
                    <a:pt x="3269" y="1471"/>
                    <a:pt x="3199" y="1308"/>
                  </a:cubicBezTo>
                  <a:cubicBezTo>
                    <a:pt x="2966" y="911"/>
                    <a:pt x="2709" y="958"/>
                    <a:pt x="2452" y="1308"/>
                  </a:cubicBezTo>
                  <a:cubicBezTo>
                    <a:pt x="1822" y="2102"/>
                    <a:pt x="1005" y="2756"/>
                    <a:pt x="538" y="3666"/>
                  </a:cubicBezTo>
                  <a:cubicBezTo>
                    <a:pt x="444" y="3900"/>
                    <a:pt x="258" y="4063"/>
                    <a:pt x="24" y="41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657;p52"/>
            <p:cNvSpPr/>
            <p:nvPr/>
          </p:nvSpPr>
          <p:spPr>
            <a:xfrm>
              <a:off x="1757400" y="2779575"/>
              <a:ext cx="61900" cy="64225"/>
            </a:xfrm>
            <a:custGeom>
              <a:avLst/>
              <a:gdLst/>
              <a:ahLst/>
              <a:cxnLst/>
              <a:rect l="l" t="t" r="r" b="b"/>
              <a:pathLst>
                <a:path w="2476" h="2569" extrusionOk="0">
                  <a:moveTo>
                    <a:pt x="2452" y="2382"/>
                  </a:moveTo>
                  <a:cubicBezTo>
                    <a:pt x="1424" y="2568"/>
                    <a:pt x="864" y="1985"/>
                    <a:pt x="537" y="1144"/>
                  </a:cubicBezTo>
                  <a:cubicBezTo>
                    <a:pt x="397" y="771"/>
                    <a:pt x="0" y="467"/>
                    <a:pt x="117" y="0"/>
                  </a:cubicBezTo>
                  <a:cubicBezTo>
                    <a:pt x="817" y="514"/>
                    <a:pt x="1331" y="1261"/>
                    <a:pt x="2101" y="1728"/>
                  </a:cubicBezTo>
                  <a:cubicBezTo>
                    <a:pt x="2335" y="1845"/>
                    <a:pt x="2475" y="2101"/>
                    <a:pt x="2452" y="23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658;p52"/>
            <p:cNvSpPr/>
            <p:nvPr/>
          </p:nvSpPr>
          <p:spPr>
            <a:xfrm>
              <a:off x="1579950" y="2929575"/>
              <a:ext cx="37375" cy="43800"/>
            </a:xfrm>
            <a:custGeom>
              <a:avLst/>
              <a:gdLst/>
              <a:ahLst/>
              <a:cxnLst/>
              <a:rect l="l" t="t" r="r" b="b"/>
              <a:pathLst>
                <a:path w="1495" h="1752" extrusionOk="0">
                  <a:moveTo>
                    <a:pt x="1074" y="1705"/>
                  </a:moveTo>
                  <a:cubicBezTo>
                    <a:pt x="864" y="1682"/>
                    <a:pt x="537" y="1752"/>
                    <a:pt x="537" y="1448"/>
                  </a:cubicBezTo>
                  <a:cubicBezTo>
                    <a:pt x="514" y="1028"/>
                    <a:pt x="0" y="841"/>
                    <a:pt x="140" y="397"/>
                  </a:cubicBezTo>
                  <a:cubicBezTo>
                    <a:pt x="257" y="1"/>
                    <a:pt x="607" y="164"/>
                    <a:pt x="888" y="117"/>
                  </a:cubicBezTo>
                  <a:lnTo>
                    <a:pt x="1425" y="327"/>
                  </a:lnTo>
                  <a:cubicBezTo>
                    <a:pt x="1495" y="701"/>
                    <a:pt x="1495" y="1098"/>
                    <a:pt x="1401" y="1495"/>
                  </a:cubicBezTo>
                  <a:cubicBezTo>
                    <a:pt x="1261" y="1495"/>
                    <a:pt x="1144" y="1588"/>
                    <a:pt x="1074" y="17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659;p52"/>
            <p:cNvSpPr/>
            <p:nvPr/>
          </p:nvSpPr>
          <p:spPr>
            <a:xfrm>
              <a:off x="1495300" y="2878200"/>
              <a:ext cx="20475" cy="94600"/>
            </a:xfrm>
            <a:custGeom>
              <a:avLst/>
              <a:gdLst/>
              <a:ahLst/>
              <a:cxnLst/>
              <a:rect l="l" t="t" r="r" b="b"/>
              <a:pathLst>
                <a:path w="819" h="3784" extrusionOk="0">
                  <a:moveTo>
                    <a:pt x="514" y="1589"/>
                  </a:moveTo>
                  <a:cubicBezTo>
                    <a:pt x="514" y="2126"/>
                    <a:pt x="468" y="2663"/>
                    <a:pt x="678" y="3200"/>
                  </a:cubicBezTo>
                  <a:cubicBezTo>
                    <a:pt x="818" y="3433"/>
                    <a:pt x="655" y="3760"/>
                    <a:pt x="351" y="3783"/>
                  </a:cubicBezTo>
                  <a:cubicBezTo>
                    <a:pt x="1" y="2546"/>
                    <a:pt x="141" y="1262"/>
                    <a:pt x="164" y="1"/>
                  </a:cubicBezTo>
                  <a:lnTo>
                    <a:pt x="328" y="1"/>
                  </a:lnTo>
                  <a:cubicBezTo>
                    <a:pt x="608" y="515"/>
                    <a:pt x="491" y="1052"/>
                    <a:pt x="514" y="15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660;p52"/>
            <p:cNvSpPr/>
            <p:nvPr/>
          </p:nvSpPr>
          <p:spPr>
            <a:xfrm>
              <a:off x="1503475" y="3031725"/>
              <a:ext cx="28625" cy="54300"/>
            </a:xfrm>
            <a:custGeom>
              <a:avLst/>
              <a:gdLst/>
              <a:ahLst/>
              <a:cxnLst/>
              <a:rect l="l" t="t" r="r" b="b"/>
              <a:pathLst>
                <a:path w="1145" h="2172" extrusionOk="0">
                  <a:moveTo>
                    <a:pt x="771" y="2172"/>
                  </a:moveTo>
                  <a:lnTo>
                    <a:pt x="374" y="2172"/>
                  </a:lnTo>
                  <a:lnTo>
                    <a:pt x="374" y="1215"/>
                  </a:lnTo>
                  <a:cubicBezTo>
                    <a:pt x="398" y="1004"/>
                    <a:pt x="258" y="818"/>
                    <a:pt x="71" y="794"/>
                  </a:cubicBezTo>
                  <a:cubicBezTo>
                    <a:pt x="1" y="537"/>
                    <a:pt x="1" y="257"/>
                    <a:pt x="71" y="0"/>
                  </a:cubicBezTo>
                  <a:lnTo>
                    <a:pt x="398" y="0"/>
                  </a:lnTo>
                  <a:cubicBezTo>
                    <a:pt x="748" y="678"/>
                    <a:pt x="1145" y="1355"/>
                    <a:pt x="771" y="21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661;p52"/>
            <p:cNvSpPr/>
            <p:nvPr/>
          </p:nvSpPr>
          <p:spPr>
            <a:xfrm>
              <a:off x="1502900" y="3000775"/>
              <a:ext cx="44975" cy="30975"/>
            </a:xfrm>
            <a:custGeom>
              <a:avLst/>
              <a:gdLst/>
              <a:ahLst/>
              <a:cxnLst/>
              <a:rect l="l" t="t" r="r" b="b"/>
              <a:pathLst>
                <a:path w="1799" h="1239" extrusionOk="0">
                  <a:moveTo>
                    <a:pt x="397" y="1238"/>
                  </a:moveTo>
                  <a:lnTo>
                    <a:pt x="70" y="1238"/>
                  </a:lnTo>
                  <a:cubicBezTo>
                    <a:pt x="0" y="982"/>
                    <a:pt x="0" y="701"/>
                    <a:pt x="47" y="445"/>
                  </a:cubicBezTo>
                  <a:lnTo>
                    <a:pt x="210" y="445"/>
                  </a:lnTo>
                  <a:cubicBezTo>
                    <a:pt x="607" y="491"/>
                    <a:pt x="911" y="281"/>
                    <a:pt x="1238" y="141"/>
                  </a:cubicBezTo>
                  <a:cubicBezTo>
                    <a:pt x="1565" y="1"/>
                    <a:pt x="1751" y="94"/>
                    <a:pt x="1798" y="445"/>
                  </a:cubicBezTo>
                  <a:cubicBezTo>
                    <a:pt x="1495" y="631"/>
                    <a:pt x="1214" y="865"/>
                    <a:pt x="818" y="865"/>
                  </a:cubicBezTo>
                  <a:cubicBezTo>
                    <a:pt x="631" y="865"/>
                    <a:pt x="491" y="1052"/>
                    <a:pt x="397" y="12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662;p52"/>
            <p:cNvSpPr/>
            <p:nvPr/>
          </p:nvSpPr>
          <p:spPr>
            <a:xfrm>
              <a:off x="1592775" y="2863025"/>
              <a:ext cx="30975" cy="50225"/>
            </a:xfrm>
            <a:custGeom>
              <a:avLst/>
              <a:gdLst/>
              <a:ahLst/>
              <a:cxnLst/>
              <a:rect l="l" t="t" r="r" b="b"/>
              <a:pathLst>
                <a:path w="1239" h="2009" extrusionOk="0">
                  <a:moveTo>
                    <a:pt x="935" y="2009"/>
                  </a:moveTo>
                  <a:lnTo>
                    <a:pt x="561" y="2009"/>
                  </a:lnTo>
                  <a:cubicBezTo>
                    <a:pt x="561" y="1799"/>
                    <a:pt x="631" y="1565"/>
                    <a:pt x="538" y="1425"/>
                  </a:cubicBezTo>
                  <a:cubicBezTo>
                    <a:pt x="1" y="631"/>
                    <a:pt x="725" y="398"/>
                    <a:pt x="1122" y="1"/>
                  </a:cubicBezTo>
                  <a:cubicBezTo>
                    <a:pt x="1238" y="701"/>
                    <a:pt x="958" y="1332"/>
                    <a:pt x="935" y="20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663;p52"/>
            <p:cNvSpPr/>
            <p:nvPr/>
          </p:nvSpPr>
          <p:spPr>
            <a:xfrm>
              <a:off x="1496475" y="2838525"/>
              <a:ext cx="25700" cy="39700"/>
            </a:xfrm>
            <a:custGeom>
              <a:avLst/>
              <a:gdLst/>
              <a:ahLst/>
              <a:cxnLst/>
              <a:rect l="l" t="t" r="r" b="b"/>
              <a:pathLst>
                <a:path w="1028" h="1588" extrusionOk="0">
                  <a:moveTo>
                    <a:pt x="281" y="1588"/>
                  </a:moveTo>
                  <a:lnTo>
                    <a:pt x="117" y="1588"/>
                  </a:lnTo>
                  <a:cubicBezTo>
                    <a:pt x="1" y="1191"/>
                    <a:pt x="141" y="841"/>
                    <a:pt x="234" y="467"/>
                  </a:cubicBezTo>
                  <a:cubicBezTo>
                    <a:pt x="234" y="327"/>
                    <a:pt x="257" y="187"/>
                    <a:pt x="257" y="0"/>
                  </a:cubicBezTo>
                  <a:cubicBezTo>
                    <a:pt x="1028" y="584"/>
                    <a:pt x="1028" y="1074"/>
                    <a:pt x="281" y="15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664;p52"/>
            <p:cNvSpPr/>
            <p:nvPr/>
          </p:nvSpPr>
          <p:spPr>
            <a:xfrm>
              <a:off x="1600950" y="2966925"/>
              <a:ext cx="16375" cy="49650"/>
            </a:xfrm>
            <a:custGeom>
              <a:avLst/>
              <a:gdLst/>
              <a:ahLst/>
              <a:cxnLst/>
              <a:rect l="l" t="t" r="r" b="b"/>
              <a:pathLst>
                <a:path w="655" h="1986" extrusionOk="0">
                  <a:moveTo>
                    <a:pt x="234" y="211"/>
                  </a:moveTo>
                  <a:cubicBezTo>
                    <a:pt x="304" y="94"/>
                    <a:pt x="421" y="1"/>
                    <a:pt x="561" y="1"/>
                  </a:cubicBezTo>
                  <a:cubicBezTo>
                    <a:pt x="631" y="678"/>
                    <a:pt x="655" y="1332"/>
                    <a:pt x="608" y="1985"/>
                  </a:cubicBezTo>
                  <a:cubicBezTo>
                    <a:pt x="234" y="1939"/>
                    <a:pt x="1" y="1799"/>
                    <a:pt x="164" y="1355"/>
                  </a:cubicBezTo>
                  <a:cubicBezTo>
                    <a:pt x="304" y="981"/>
                    <a:pt x="211" y="584"/>
                    <a:pt x="234" y="2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7665;p52"/>
            <p:cNvSpPr/>
            <p:nvPr/>
          </p:nvSpPr>
          <p:spPr>
            <a:xfrm>
              <a:off x="1335950" y="2804650"/>
              <a:ext cx="23975" cy="34475"/>
            </a:xfrm>
            <a:custGeom>
              <a:avLst/>
              <a:gdLst/>
              <a:ahLst/>
              <a:cxnLst/>
              <a:rect l="l" t="t" r="r" b="b"/>
              <a:pathLst>
                <a:path w="959" h="1379" extrusionOk="0">
                  <a:moveTo>
                    <a:pt x="958" y="1"/>
                  </a:moveTo>
                  <a:cubicBezTo>
                    <a:pt x="935" y="678"/>
                    <a:pt x="795" y="1262"/>
                    <a:pt x="1" y="1379"/>
                  </a:cubicBezTo>
                  <a:cubicBezTo>
                    <a:pt x="351" y="958"/>
                    <a:pt x="444" y="328"/>
                    <a:pt x="9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7666;p52"/>
            <p:cNvSpPr/>
            <p:nvPr/>
          </p:nvSpPr>
          <p:spPr>
            <a:xfrm>
              <a:off x="1503475" y="3051575"/>
              <a:ext cx="9950" cy="34450"/>
            </a:xfrm>
            <a:custGeom>
              <a:avLst/>
              <a:gdLst/>
              <a:ahLst/>
              <a:cxnLst/>
              <a:rect l="l" t="t" r="r" b="b"/>
              <a:pathLst>
                <a:path w="398" h="1378" extrusionOk="0">
                  <a:moveTo>
                    <a:pt x="71" y="0"/>
                  </a:moveTo>
                  <a:cubicBezTo>
                    <a:pt x="258" y="24"/>
                    <a:pt x="398" y="210"/>
                    <a:pt x="374" y="421"/>
                  </a:cubicBezTo>
                  <a:lnTo>
                    <a:pt x="374" y="1378"/>
                  </a:lnTo>
                  <a:lnTo>
                    <a:pt x="47" y="1378"/>
                  </a:lnTo>
                  <a:cubicBezTo>
                    <a:pt x="1" y="911"/>
                    <a:pt x="1" y="444"/>
                    <a:pt x="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7667;p52"/>
            <p:cNvSpPr/>
            <p:nvPr/>
          </p:nvSpPr>
          <p:spPr>
            <a:xfrm>
              <a:off x="1602125" y="2922575"/>
              <a:ext cx="14625" cy="15200"/>
            </a:xfrm>
            <a:custGeom>
              <a:avLst/>
              <a:gdLst/>
              <a:ahLst/>
              <a:cxnLst/>
              <a:rect l="l" t="t" r="r" b="b"/>
              <a:pathLst>
                <a:path w="585" h="608" extrusionOk="0">
                  <a:moveTo>
                    <a:pt x="538" y="607"/>
                  </a:moveTo>
                  <a:lnTo>
                    <a:pt x="1" y="397"/>
                  </a:lnTo>
                  <a:cubicBezTo>
                    <a:pt x="24" y="24"/>
                    <a:pt x="304" y="0"/>
                    <a:pt x="584" y="0"/>
                  </a:cubicBezTo>
                  <a:cubicBezTo>
                    <a:pt x="561" y="210"/>
                    <a:pt x="561" y="397"/>
                    <a:pt x="538" y="6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7668;p52"/>
            <p:cNvSpPr/>
            <p:nvPr/>
          </p:nvSpPr>
          <p:spPr>
            <a:xfrm>
              <a:off x="1609125" y="2828600"/>
              <a:ext cx="12875" cy="19875"/>
            </a:xfrm>
            <a:custGeom>
              <a:avLst/>
              <a:gdLst/>
              <a:ahLst/>
              <a:cxnLst/>
              <a:rect l="l" t="t" r="r" b="b"/>
              <a:pathLst>
                <a:path w="515" h="795" extrusionOk="0">
                  <a:moveTo>
                    <a:pt x="444" y="794"/>
                  </a:moveTo>
                  <a:cubicBezTo>
                    <a:pt x="1" y="467"/>
                    <a:pt x="1" y="374"/>
                    <a:pt x="421" y="0"/>
                  </a:cubicBezTo>
                  <a:cubicBezTo>
                    <a:pt x="491" y="257"/>
                    <a:pt x="514" y="537"/>
                    <a:pt x="444" y="7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7669;p52"/>
            <p:cNvSpPr/>
            <p:nvPr/>
          </p:nvSpPr>
          <p:spPr>
            <a:xfrm>
              <a:off x="1501725" y="3175325"/>
              <a:ext cx="13450" cy="19275"/>
            </a:xfrm>
            <a:custGeom>
              <a:avLst/>
              <a:gdLst/>
              <a:ahLst/>
              <a:cxnLst/>
              <a:rect l="l" t="t" r="r" b="b"/>
              <a:pathLst>
                <a:path w="538" h="771" extrusionOk="0">
                  <a:moveTo>
                    <a:pt x="281" y="0"/>
                  </a:moveTo>
                  <a:cubicBezTo>
                    <a:pt x="538" y="187"/>
                    <a:pt x="538" y="584"/>
                    <a:pt x="281" y="771"/>
                  </a:cubicBezTo>
                  <a:cubicBezTo>
                    <a:pt x="1" y="584"/>
                    <a:pt x="1" y="187"/>
                    <a:pt x="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7670;p52"/>
            <p:cNvSpPr/>
            <p:nvPr/>
          </p:nvSpPr>
          <p:spPr>
            <a:xfrm>
              <a:off x="1389650" y="2749800"/>
              <a:ext cx="16375" cy="14600"/>
            </a:xfrm>
            <a:custGeom>
              <a:avLst/>
              <a:gdLst/>
              <a:ahLst/>
              <a:cxnLst/>
              <a:rect l="l" t="t" r="r" b="b"/>
              <a:pathLst>
                <a:path w="655" h="584" extrusionOk="0">
                  <a:moveTo>
                    <a:pt x="398" y="0"/>
                  </a:moveTo>
                  <a:cubicBezTo>
                    <a:pt x="655" y="467"/>
                    <a:pt x="328" y="537"/>
                    <a:pt x="1" y="584"/>
                  </a:cubicBezTo>
                  <a:cubicBezTo>
                    <a:pt x="1" y="327"/>
                    <a:pt x="164" y="94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7671;p52"/>
            <p:cNvSpPr/>
            <p:nvPr/>
          </p:nvSpPr>
          <p:spPr>
            <a:xfrm>
              <a:off x="1501725" y="2991450"/>
              <a:ext cx="15800" cy="20450"/>
            </a:xfrm>
            <a:custGeom>
              <a:avLst/>
              <a:gdLst/>
              <a:ahLst/>
              <a:cxnLst/>
              <a:rect l="l" t="t" r="r" b="b"/>
              <a:pathLst>
                <a:path w="632" h="818" extrusionOk="0">
                  <a:moveTo>
                    <a:pt x="257" y="818"/>
                  </a:moveTo>
                  <a:lnTo>
                    <a:pt x="94" y="818"/>
                  </a:lnTo>
                  <a:cubicBezTo>
                    <a:pt x="1" y="537"/>
                    <a:pt x="47" y="234"/>
                    <a:pt x="211" y="0"/>
                  </a:cubicBezTo>
                  <a:cubicBezTo>
                    <a:pt x="631" y="257"/>
                    <a:pt x="187" y="561"/>
                    <a:pt x="257" y="8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7672;p52"/>
            <p:cNvSpPr/>
            <p:nvPr/>
          </p:nvSpPr>
          <p:spPr>
            <a:xfrm>
              <a:off x="1373900" y="2770225"/>
              <a:ext cx="10525" cy="14625"/>
            </a:xfrm>
            <a:custGeom>
              <a:avLst/>
              <a:gdLst/>
              <a:ahLst/>
              <a:cxnLst/>
              <a:rect l="l" t="t" r="r" b="b"/>
              <a:pathLst>
                <a:path w="421" h="585" extrusionOk="0">
                  <a:moveTo>
                    <a:pt x="421" y="0"/>
                  </a:moveTo>
                  <a:cubicBezTo>
                    <a:pt x="421" y="257"/>
                    <a:pt x="397" y="537"/>
                    <a:pt x="24" y="584"/>
                  </a:cubicBezTo>
                  <a:cubicBezTo>
                    <a:pt x="0" y="304"/>
                    <a:pt x="164" y="70"/>
                    <a:pt x="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673;p52"/>
            <p:cNvSpPr/>
            <p:nvPr/>
          </p:nvSpPr>
          <p:spPr>
            <a:xfrm>
              <a:off x="1504075" y="3145550"/>
              <a:ext cx="9350" cy="9350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7" y="0"/>
                  </a:moveTo>
                  <a:cubicBezTo>
                    <a:pt x="374" y="117"/>
                    <a:pt x="374" y="257"/>
                    <a:pt x="187" y="374"/>
                  </a:cubicBezTo>
                  <a:cubicBezTo>
                    <a:pt x="0" y="257"/>
                    <a:pt x="0" y="14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7674;p52"/>
            <p:cNvSpPr/>
            <p:nvPr/>
          </p:nvSpPr>
          <p:spPr>
            <a:xfrm>
              <a:off x="1749225" y="2768475"/>
              <a:ext cx="11100" cy="11700"/>
            </a:xfrm>
            <a:custGeom>
              <a:avLst/>
              <a:gdLst/>
              <a:ahLst/>
              <a:cxnLst/>
              <a:rect l="l" t="t" r="r" b="b"/>
              <a:pathLst>
                <a:path w="444" h="468" extrusionOk="0">
                  <a:moveTo>
                    <a:pt x="444" y="444"/>
                  </a:moveTo>
                  <a:cubicBezTo>
                    <a:pt x="187" y="467"/>
                    <a:pt x="0" y="234"/>
                    <a:pt x="70" y="0"/>
                  </a:cubicBezTo>
                  <a:cubicBezTo>
                    <a:pt x="280" y="24"/>
                    <a:pt x="444" y="211"/>
                    <a:pt x="444" y="4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7675;p52"/>
            <p:cNvSpPr/>
            <p:nvPr/>
          </p:nvSpPr>
          <p:spPr>
            <a:xfrm>
              <a:off x="1720625" y="2739275"/>
              <a:ext cx="11100" cy="10550"/>
            </a:xfrm>
            <a:custGeom>
              <a:avLst/>
              <a:gdLst/>
              <a:ahLst/>
              <a:cxnLst/>
              <a:rect l="l" t="t" r="r" b="b"/>
              <a:pathLst>
                <a:path w="444" h="422" extrusionOk="0">
                  <a:moveTo>
                    <a:pt x="444" y="398"/>
                  </a:moveTo>
                  <a:cubicBezTo>
                    <a:pt x="140" y="421"/>
                    <a:pt x="0" y="281"/>
                    <a:pt x="24" y="1"/>
                  </a:cubicBezTo>
                  <a:cubicBezTo>
                    <a:pt x="234" y="24"/>
                    <a:pt x="397" y="188"/>
                    <a:pt x="444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7676;p52"/>
            <p:cNvSpPr/>
            <p:nvPr/>
          </p:nvSpPr>
          <p:spPr>
            <a:xfrm>
              <a:off x="1819275" y="2839675"/>
              <a:ext cx="4675" cy="4125"/>
            </a:xfrm>
            <a:custGeom>
              <a:avLst/>
              <a:gdLst/>
              <a:ahLst/>
              <a:cxnLst/>
              <a:rect l="l" t="t" r="r" b="b"/>
              <a:pathLst>
                <a:path w="187" h="165" extrusionOk="0">
                  <a:moveTo>
                    <a:pt x="163" y="164"/>
                  </a:moveTo>
                  <a:lnTo>
                    <a:pt x="0" y="1"/>
                  </a:lnTo>
                  <a:cubicBezTo>
                    <a:pt x="93" y="1"/>
                    <a:pt x="187" y="71"/>
                    <a:pt x="163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7677;p52"/>
            <p:cNvSpPr/>
            <p:nvPr/>
          </p:nvSpPr>
          <p:spPr>
            <a:xfrm>
              <a:off x="1715950" y="2730525"/>
              <a:ext cx="4100" cy="4125"/>
            </a:xfrm>
            <a:custGeom>
              <a:avLst/>
              <a:gdLst/>
              <a:ahLst/>
              <a:cxnLst/>
              <a:rect l="l" t="t" r="r" b="b"/>
              <a:pathLst>
                <a:path w="164" h="165" extrusionOk="0">
                  <a:moveTo>
                    <a:pt x="141" y="164"/>
                  </a:moveTo>
                  <a:lnTo>
                    <a:pt x="0" y="1"/>
                  </a:lnTo>
                  <a:cubicBezTo>
                    <a:pt x="94" y="1"/>
                    <a:pt x="164" y="71"/>
                    <a:pt x="141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678;p52"/>
            <p:cNvSpPr/>
            <p:nvPr/>
          </p:nvSpPr>
          <p:spPr>
            <a:xfrm>
              <a:off x="1731700" y="2830350"/>
              <a:ext cx="32725" cy="35050"/>
            </a:xfrm>
            <a:custGeom>
              <a:avLst/>
              <a:gdLst/>
              <a:ahLst/>
              <a:cxnLst/>
              <a:rect l="l" t="t" r="r" b="b"/>
              <a:pathLst>
                <a:path w="1309" h="1402" extrusionOk="0">
                  <a:moveTo>
                    <a:pt x="1" y="1401"/>
                  </a:moveTo>
                  <a:cubicBezTo>
                    <a:pt x="281" y="1028"/>
                    <a:pt x="514" y="631"/>
                    <a:pt x="655" y="187"/>
                  </a:cubicBezTo>
                  <a:cubicBezTo>
                    <a:pt x="701" y="47"/>
                    <a:pt x="865" y="0"/>
                    <a:pt x="981" y="47"/>
                  </a:cubicBezTo>
                  <a:cubicBezTo>
                    <a:pt x="1075" y="94"/>
                    <a:pt x="1122" y="187"/>
                    <a:pt x="1122" y="280"/>
                  </a:cubicBezTo>
                  <a:cubicBezTo>
                    <a:pt x="1308" y="1098"/>
                    <a:pt x="1122" y="1261"/>
                    <a:pt x="1" y="14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679;p52"/>
            <p:cNvSpPr/>
            <p:nvPr/>
          </p:nvSpPr>
          <p:spPr>
            <a:xfrm>
              <a:off x="1512825" y="2997275"/>
              <a:ext cx="94575" cy="124375"/>
            </a:xfrm>
            <a:custGeom>
              <a:avLst/>
              <a:gdLst/>
              <a:ahLst/>
              <a:cxnLst/>
              <a:rect l="l" t="t" r="r" b="b"/>
              <a:pathLst>
                <a:path w="3783" h="4975" extrusionOk="0">
                  <a:moveTo>
                    <a:pt x="0" y="1378"/>
                  </a:moveTo>
                  <a:cubicBezTo>
                    <a:pt x="94" y="1192"/>
                    <a:pt x="234" y="1005"/>
                    <a:pt x="421" y="1005"/>
                  </a:cubicBezTo>
                  <a:cubicBezTo>
                    <a:pt x="817" y="1005"/>
                    <a:pt x="1098" y="771"/>
                    <a:pt x="1401" y="585"/>
                  </a:cubicBezTo>
                  <a:cubicBezTo>
                    <a:pt x="1635" y="374"/>
                    <a:pt x="2148" y="491"/>
                    <a:pt x="2172" y="1"/>
                  </a:cubicBezTo>
                  <a:lnTo>
                    <a:pt x="2569" y="1"/>
                  </a:lnTo>
                  <a:cubicBezTo>
                    <a:pt x="2615" y="304"/>
                    <a:pt x="2522" y="608"/>
                    <a:pt x="2288" y="795"/>
                  </a:cubicBezTo>
                  <a:cubicBezTo>
                    <a:pt x="2032" y="982"/>
                    <a:pt x="1985" y="1332"/>
                    <a:pt x="2195" y="1565"/>
                  </a:cubicBezTo>
                  <a:cubicBezTo>
                    <a:pt x="2452" y="1939"/>
                    <a:pt x="2732" y="1682"/>
                    <a:pt x="2989" y="1565"/>
                  </a:cubicBezTo>
                  <a:cubicBezTo>
                    <a:pt x="3339" y="1775"/>
                    <a:pt x="3783" y="1845"/>
                    <a:pt x="3316" y="2476"/>
                  </a:cubicBezTo>
                  <a:cubicBezTo>
                    <a:pt x="2942" y="3013"/>
                    <a:pt x="2779" y="3737"/>
                    <a:pt x="3362" y="4344"/>
                  </a:cubicBezTo>
                  <a:cubicBezTo>
                    <a:pt x="3502" y="4460"/>
                    <a:pt x="3549" y="4647"/>
                    <a:pt x="3456" y="4811"/>
                  </a:cubicBezTo>
                  <a:cubicBezTo>
                    <a:pt x="3246" y="4974"/>
                    <a:pt x="3106" y="4764"/>
                    <a:pt x="2989" y="4647"/>
                  </a:cubicBezTo>
                  <a:cubicBezTo>
                    <a:pt x="2779" y="4390"/>
                    <a:pt x="2405" y="4320"/>
                    <a:pt x="2125" y="4460"/>
                  </a:cubicBezTo>
                  <a:cubicBezTo>
                    <a:pt x="1261" y="4811"/>
                    <a:pt x="888" y="4577"/>
                    <a:pt x="537" y="3690"/>
                  </a:cubicBezTo>
                  <a:cubicBezTo>
                    <a:pt x="514" y="3643"/>
                    <a:pt x="444" y="3597"/>
                    <a:pt x="421" y="3550"/>
                  </a:cubicBezTo>
                  <a:cubicBezTo>
                    <a:pt x="771" y="2733"/>
                    <a:pt x="374" y="2056"/>
                    <a:pt x="0" y="1378"/>
                  </a:cubicBezTo>
                  <a:close/>
                  <a:moveTo>
                    <a:pt x="1821" y="3923"/>
                  </a:moveTo>
                  <a:cubicBezTo>
                    <a:pt x="2732" y="3526"/>
                    <a:pt x="2755" y="3386"/>
                    <a:pt x="2078" y="2873"/>
                  </a:cubicBezTo>
                  <a:cubicBezTo>
                    <a:pt x="1985" y="3176"/>
                    <a:pt x="1915" y="3480"/>
                    <a:pt x="1821" y="39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680;p52"/>
            <p:cNvSpPr/>
            <p:nvPr/>
          </p:nvSpPr>
          <p:spPr>
            <a:xfrm>
              <a:off x="1528000" y="2964600"/>
              <a:ext cx="18700" cy="21625"/>
            </a:xfrm>
            <a:custGeom>
              <a:avLst/>
              <a:gdLst/>
              <a:ahLst/>
              <a:cxnLst/>
              <a:rect l="l" t="t" r="r" b="b"/>
              <a:pathLst>
                <a:path w="748" h="865" extrusionOk="0">
                  <a:moveTo>
                    <a:pt x="281" y="0"/>
                  </a:moveTo>
                  <a:cubicBezTo>
                    <a:pt x="514" y="117"/>
                    <a:pt x="747" y="257"/>
                    <a:pt x="701" y="584"/>
                  </a:cubicBezTo>
                  <a:cubicBezTo>
                    <a:pt x="701" y="748"/>
                    <a:pt x="537" y="864"/>
                    <a:pt x="351" y="841"/>
                  </a:cubicBezTo>
                  <a:cubicBezTo>
                    <a:pt x="24" y="771"/>
                    <a:pt x="0" y="514"/>
                    <a:pt x="24" y="234"/>
                  </a:cubicBezTo>
                  <a:cubicBezTo>
                    <a:pt x="24" y="70"/>
                    <a:pt x="117" y="0"/>
                    <a:pt x="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681;p52"/>
            <p:cNvSpPr/>
            <p:nvPr/>
          </p:nvSpPr>
          <p:spPr>
            <a:xfrm>
              <a:off x="1567100" y="2978025"/>
              <a:ext cx="20450" cy="19275"/>
            </a:xfrm>
            <a:custGeom>
              <a:avLst/>
              <a:gdLst/>
              <a:ahLst/>
              <a:cxnLst/>
              <a:rect l="l" t="t" r="r" b="b"/>
              <a:pathLst>
                <a:path w="818" h="771" extrusionOk="0">
                  <a:moveTo>
                    <a:pt x="398" y="771"/>
                  </a:moveTo>
                  <a:lnTo>
                    <a:pt x="1" y="771"/>
                  </a:lnTo>
                  <a:lnTo>
                    <a:pt x="1" y="467"/>
                  </a:lnTo>
                  <a:cubicBezTo>
                    <a:pt x="1" y="234"/>
                    <a:pt x="1" y="0"/>
                    <a:pt x="351" y="0"/>
                  </a:cubicBezTo>
                  <a:cubicBezTo>
                    <a:pt x="514" y="0"/>
                    <a:pt x="654" y="94"/>
                    <a:pt x="724" y="257"/>
                  </a:cubicBezTo>
                  <a:cubicBezTo>
                    <a:pt x="818" y="514"/>
                    <a:pt x="608" y="654"/>
                    <a:pt x="398" y="7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682;p52"/>
            <p:cNvSpPr/>
            <p:nvPr/>
          </p:nvSpPr>
          <p:spPr>
            <a:xfrm>
              <a:off x="1554250" y="2948825"/>
              <a:ext cx="17550" cy="17550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1" y="398"/>
                  </a:moveTo>
                  <a:cubicBezTo>
                    <a:pt x="678" y="585"/>
                    <a:pt x="608" y="701"/>
                    <a:pt x="468" y="678"/>
                  </a:cubicBezTo>
                  <a:cubicBezTo>
                    <a:pt x="258" y="608"/>
                    <a:pt x="1" y="561"/>
                    <a:pt x="24" y="258"/>
                  </a:cubicBezTo>
                  <a:cubicBezTo>
                    <a:pt x="24" y="118"/>
                    <a:pt x="141" y="24"/>
                    <a:pt x="281" y="24"/>
                  </a:cubicBezTo>
                  <a:cubicBezTo>
                    <a:pt x="561" y="1"/>
                    <a:pt x="655" y="188"/>
                    <a:pt x="701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683;p52"/>
            <p:cNvSpPr/>
            <p:nvPr/>
          </p:nvSpPr>
          <p:spPr>
            <a:xfrm>
              <a:off x="1834450" y="2966925"/>
              <a:ext cx="28625" cy="42650"/>
            </a:xfrm>
            <a:custGeom>
              <a:avLst/>
              <a:gdLst/>
              <a:ahLst/>
              <a:cxnLst/>
              <a:rect l="l" t="t" r="r" b="b"/>
              <a:pathLst>
                <a:path w="1145" h="1706" extrusionOk="0">
                  <a:moveTo>
                    <a:pt x="23" y="1402"/>
                  </a:moveTo>
                  <a:lnTo>
                    <a:pt x="23" y="538"/>
                  </a:lnTo>
                  <a:cubicBezTo>
                    <a:pt x="0" y="118"/>
                    <a:pt x="234" y="1"/>
                    <a:pt x="607" y="24"/>
                  </a:cubicBezTo>
                  <a:cubicBezTo>
                    <a:pt x="607" y="188"/>
                    <a:pt x="584" y="351"/>
                    <a:pt x="701" y="491"/>
                  </a:cubicBezTo>
                  <a:cubicBezTo>
                    <a:pt x="1144" y="1005"/>
                    <a:pt x="1144" y="1005"/>
                    <a:pt x="887" y="1682"/>
                  </a:cubicBezTo>
                  <a:cubicBezTo>
                    <a:pt x="560" y="1705"/>
                    <a:pt x="374" y="1285"/>
                    <a:pt x="23" y="14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7684;p52"/>
            <p:cNvSpPr/>
            <p:nvPr/>
          </p:nvSpPr>
          <p:spPr>
            <a:xfrm>
              <a:off x="1558350" y="3069075"/>
              <a:ext cx="23375" cy="26300"/>
            </a:xfrm>
            <a:custGeom>
              <a:avLst/>
              <a:gdLst/>
              <a:ahLst/>
              <a:cxnLst/>
              <a:rect l="l" t="t" r="r" b="b"/>
              <a:pathLst>
                <a:path w="935" h="1052" extrusionOk="0">
                  <a:moveTo>
                    <a:pt x="0" y="1051"/>
                  </a:moveTo>
                  <a:cubicBezTo>
                    <a:pt x="94" y="608"/>
                    <a:pt x="164" y="304"/>
                    <a:pt x="257" y="1"/>
                  </a:cubicBezTo>
                  <a:cubicBezTo>
                    <a:pt x="934" y="538"/>
                    <a:pt x="911" y="654"/>
                    <a:pt x="0" y="10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7722;p52"/>
          <p:cNvGrpSpPr/>
          <p:nvPr/>
        </p:nvGrpSpPr>
        <p:grpSpPr>
          <a:xfrm rot="5400000" flipH="1">
            <a:off x="6481305" y="2687613"/>
            <a:ext cx="720300" cy="625750"/>
            <a:chOff x="1213975" y="2608550"/>
            <a:chExt cx="720300" cy="625750"/>
          </a:xfrm>
          <a:solidFill>
            <a:srgbClr val="FFFF00"/>
          </a:solidFill>
        </p:grpSpPr>
        <p:sp>
          <p:nvSpPr>
            <p:cNvPr id="156" name="Google Shape;7723;p52"/>
            <p:cNvSpPr/>
            <p:nvPr/>
          </p:nvSpPr>
          <p:spPr>
            <a:xfrm>
              <a:off x="1313775" y="2608550"/>
              <a:ext cx="577300" cy="366000"/>
            </a:xfrm>
            <a:custGeom>
              <a:avLst/>
              <a:gdLst/>
              <a:ahLst/>
              <a:cxnLst/>
              <a:rect l="l" t="t" r="r" b="b"/>
              <a:pathLst>
                <a:path w="23092" h="14640" extrusionOk="0">
                  <a:moveTo>
                    <a:pt x="12258" y="9596"/>
                  </a:moveTo>
                  <a:lnTo>
                    <a:pt x="12258" y="10180"/>
                  </a:lnTo>
                  <a:cubicBezTo>
                    <a:pt x="11885" y="10577"/>
                    <a:pt x="11161" y="10810"/>
                    <a:pt x="11698" y="11604"/>
                  </a:cubicBezTo>
                  <a:cubicBezTo>
                    <a:pt x="11791" y="11721"/>
                    <a:pt x="11721" y="11978"/>
                    <a:pt x="11721" y="12188"/>
                  </a:cubicBezTo>
                  <a:cubicBezTo>
                    <a:pt x="11021" y="12118"/>
                    <a:pt x="10297" y="12211"/>
                    <a:pt x="9643" y="12468"/>
                  </a:cubicBezTo>
                  <a:cubicBezTo>
                    <a:pt x="9433" y="12561"/>
                    <a:pt x="9106" y="12351"/>
                    <a:pt x="9270" y="12818"/>
                  </a:cubicBezTo>
                  <a:cubicBezTo>
                    <a:pt x="9340" y="13028"/>
                    <a:pt x="9223" y="13238"/>
                    <a:pt x="9013" y="13285"/>
                  </a:cubicBezTo>
                  <a:cubicBezTo>
                    <a:pt x="8850" y="13308"/>
                    <a:pt x="8686" y="13238"/>
                    <a:pt x="8616" y="13075"/>
                  </a:cubicBezTo>
                  <a:cubicBezTo>
                    <a:pt x="8406" y="12725"/>
                    <a:pt x="8219" y="12398"/>
                    <a:pt x="7752" y="12375"/>
                  </a:cubicBezTo>
                  <a:cubicBezTo>
                    <a:pt x="7729" y="11838"/>
                    <a:pt x="7869" y="11277"/>
                    <a:pt x="7565" y="10787"/>
                  </a:cubicBezTo>
                  <a:cubicBezTo>
                    <a:pt x="8312" y="10273"/>
                    <a:pt x="8312" y="9783"/>
                    <a:pt x="7565" y="9199"/>
                  </a:cubicBezTo>
                  <a:cubicBezTo>
                    <a:pt x="7565" y="8779"/>
                    <a:pt x="7425" y="8382"/>
                    <a:pt x="7192" y="8032"/>
                  </a:cubicBezTo>
                  <a:cubicBezTo>
                    <a:pt x="6865" y="8242"/>
                    <a:pt x="6538" y="8475"/>
                    <a:pt x="6118" y="8429"/>
                  </a:cubicBezTo>
                  <a:cubicBezTo>
                    <a:pt x="5697" y="8382"/>
                    <a:pt x="5534" y="8615"/>
                    <a:pt x="5604" y="8966"/>
                  </a:cubicBezTo>
                  <a:cubicBezTo>
                    <a:pt x="5674" y="9526"/>
                    <a:pt x="5441" y="9853"/>
                    <a:pt x="4904" y="9946"/>
                  </a:cubicBezTo>
                  <a:cubicBezTo>
                    <a:pt x="4367" y="9993"/>
                    <a:pt x="3993" y="10483"/>
                    <a:pt x="4086" y="10997"/>
                  </a:cubicBezTo>
                  <a:cubicBezTo>
                    <a:pt x="4133" y="11417"/>
                    <a:pt x="3970" y="11767"/>
                    <a:pt x="3993" y="12164"/>
                  </a:cubicBezTo>
                  <a:lnTo>
                    <a:pt x="3806" y="12375"/>
                  </a:lnTo>
                  <a:cubicBezTo>
                    <a:pt x="3479" y="12211"/>
                    <a:pt x="3129" y="12141"/>
                    <a:pt x="2756" y="12188"/>
                  </a:cubicBezTo>
                  <a:cubicBezTo>
                    <a:pt x="2359" y="12211"/>
                    <a:pt x="1962" y="12188"/>
                    <a:pt x="1822" y="11697"/>
                  </a:cubicBezTo>
                  <a:cubicBezTo>
                    <a:pt x="1705" y="11301"/>
                    <a:pt x="1355" y="11394"/>
                    <a:pt x="1075" y="11417"/>
                  </a:cubicBezTo>
                  <a:cubicBezTo>
                    <a:pt x="794" y="11441"/>
                    <a:pt x="514" y="11791"/>
                    <a:pt x="94" y="11651"/>
                  </a:cubicBezTo>
                  <a:cubicBezTo>
                    <a:pt x="1" y="11254"/>
                    <a:pt x="71" y="10834"/>
                    <a:pt x="304" y="10483"/>
                  </a:cubicBezTo>
                  <a:cubicBezTo>
                    <a:pt x="561" y="10133"/>
                    <a:pt x="888" y="9760"/>
                    <a:pt x="864" y="9269"/>
                  </a:cubicBezTo>
                  <a:lnTo>
                    <a:pt x="888" y="9246"/>
                  </a:lnTo>
                  <a:cubicBezTo>
                    <a:pt x="1658" y="9106"/>
                    <a:pt x="1822" y="8522"/>
                    <a:pt x="1845" y="7868"/>
                  </a:cubicBezTo>
                  <a:cubicBezTo>
                    <a:pt x="1985" y="7541"/>
                    <a:pt x="2079" y="7215"/>
                    <a:pt x="2429" y="7051"/>
                  </a:cubicBezTo>
                  <a:cubicBezTo>
                    <a:pt x="2802" y="7028"/>
                    <a:pt x="2802" y="6748"/>
                    <a:pt x="2826" y="6467"/>
                  </a:cubicBezTo>
                  <a:cubicBezTo>
                    <a:pt x="2896" y="6397"/>
                    <a:pt x="2966" y="6327"/>
                    <a:pt x="3036" y="6234"/>
                  </a:cubicBezTo>
                  <a:cubicBezTo>
                    <a:pt x="3363" y="6187"/>
                    <a:pt x="3690" y="6117"/>
                    <a:pt x="3409" y="5650"/>
                  </a:cubicBezTo>
                  <a:cubicBezTo>
                    <a:pt x="3993" y="4460"/>
                    <a:pt x="4764" y="3339"/>
                    <a:pt x="5697" y="2382"/>
                  </a:cubicBezTo>
                  <a:cubicBezTo>
                    <a:pt x="6188" y="1845"/>
                    <a:pt x="6585" y="1261"/>
                    <a:pt x="7145" y="770"/>
                  </a:cubicBezTo>
                  <a:cubicBezTo>
                    <a:pt x="7705" y="210"/>
                    <a:pt x="8546" y="0"/>
                    <a:pt x="9316" y="187"/>
                  </a:cubicBezTo>
                  <a:cubicBezTo>
                    <a:pt x="10531" y="444"/>
                    <a:pt x="11511" y="1097"/>
                    <a:pt x="12539" y="1774"/>
                  </a:cubicBezTo>
                  <a:cubicBezTo>
                    <a:pt x="13869" y="2638"/>
                    <a:pt x="14850" y="3876"/>
                    <a:pt x="16064" y="4856"/>
                  </a:cubicBezTo>
                  <a:lnTo>
                    <a:pt x="16204" y="5043"/>
                  </a:lnTo>
                  <a:cubicBezTo>
                    <a:pt x="16228" y="5090"/>
                    <a:pt x="16251" y="5160"/>
                    <a:pt x="16274" y="5230"/>
                  </a:cubicBezTo>
                  <a:cubicBezTo>
                    <a:pt x="16274" y="5510"/>
                    <a:pt x="16391" y="5650"/>
                    <a:pt x="16694" y="5627"/>
                  </a:cubicBezTo>
                  <a:cubicBezTo>
                    <a:pt x="17138" y="5697"/>
                    <a:pt x="17255" y="6071"/>
                    <a:pt x="17465" y="6397"/>
                  </a:cubicBezTo>
                  <a:cubicBezTo>
                    <a:pt x="17395" y="6631"/>
                    <a:pt x="17582" y="6841"/>
                    <a:pt x="17839" y="6818"/>
                  </a:cubicBezTo>
                  <a:lnTo>
                    <a:pt x="17839" y="6818"/>
                  </a:lnTo>
                  <a:cubicBezTo>
                    <a:pt x="17722" y="7308"/>
                    <a:pt x="18119" y="7588"/>
                    <a:pt x="18259" y="7985"/>
                  </a:cubicBezTo>
                  <a:cubicBezTo>
                    <a:pt x="18586" y="8826"/>
                    <a:pt x="19146" y="9409"/>
                    <a:pt x="20173" y="9223"/>
                  </a:cubicBezTo>
                  <a:lnTo>
                    <a:pt x="20197" y="9246"/>
                  </a:lnTo>
                  <a:lnTo>
                    <a:pt x="20360" y="9409"/>
                  </a:lnTo>
                  <a:cubicBezTo>
                    <a:pt x="20827" y="9619"/>
                    <a:pt x="21177" y="10040"/>
                    <a:pt x="21317" y="10553"/>
                  </a:cubicBezTo>
                  <a:cubicBezTo>
                    <a:pt x="20804" y="11020"/>
                    <a:pt x="21644" y="11441"/>
                    <a:pt x="21364" y="11908"/>
                  </a:cubicBezTo>
                  <a:cubicBezTo>
                    <a:pt x="22018" y="12024"/>
                    <a:pt x="21948" y="12865"/>
                    <a:pt x="22625" y="13052"/>
                  </a:cubicBezTo>
                  <a:cubicBezTo>
                    <a:pt x="22998" y="13145"/>
                    <a:pt x="23092" y="13635"/>
                    <a:pt x="22858" y="14056"/>
                  </a:cubicBezTo>
                  <a:cubicBezTo>
                    <a:pt x="22672" y="14429"/>
                    <a:pt x="22438" y="14639"/>
                    <a:pt x="21995" y="14453"/>
                  </a:cubicBezTo>
                  <a:cubicBezTo>
                    <a:pt x="21808" y="14406"/>
                    <a:pt x="21621" y="14359"/>
                    <a:pt x="21411" y="14359"/>
                  </a:cubicBezTo>
                  <a:cubicBezTo>
                    <a:pt x="21247" y="13589"/>
                    <a:pt x="21247" y="13542"/>
                    <a:pt x="20594" y="13682"/>
                  </a:cubicBezTo>
                  <a:cubicBezTo>
                    <a:pt x="19963" y="13822"/>
                    <a:pt x="19566" y="13402"/>
                    <a:pt x="19123" y="13168"/>
                  </a:cubicBezTo>
                  <a:cubicBezTo>
                    <a:pt x="18679" y="12935"/>
                    <a:pt x="19099" y="12491"/>
                    <a:pt x="19216" y="12164"/>
                  </a:cubicBezTo>
                  <a:cubicBezTo>
                    <a:pt x="19286" y="11978"/>
                    <a:pt x="19286" y="11744"/>
                    <a:pt x="19053" y="11651"/>
                  </a:cubicBezTo>
                  <a:cubicBezTo>
                    <a:pt x="18819" y="11557"/>
                    <a:pt x="18726" y="11721"/>
                    <a:pt x="18656" y="11931"/>
                  </a:cubicBezTo>
                  <a:cubicBezTo>
                    <a:pt x="18539" y="12258"/>
                    <a:pt x="18422" y="12561"/>
                    <a:pt x="18025" y="12608"/>
                  </a:cubicBezTo>
                  <a:lnTo>
                    <a:pt x="18025" y="12608"/>
                  </a:lnTo>
                  <a:cubicBezTo>
                    <a:pt x="17979" y="12328"/>
                    <a:pt x="17839" y="12024"/>
                    <a:pt x="17932" y="11767"/>
                  </a:cubicBezTo>
                  <a:cubicBezTo>
                    <a:pt x="18049" y="11371"/>
                    <a:pt x="17885" y="11301"/>
                    <a:pt x="17605" y="11114"/>
                  </a:cubicBezTo>
                  <a:cubicBezTo>
                    <a:pt x="17161" y="10857"/>
                    <a:pt x="16648" y="10764"/>
                    <a:pt x="16298" y="10297"/>
                  </a:cubicBezTo>
                  <a:cubicBezTo>
                    <a:pt x="15527" y="9246"/>
                    <a:pt x="14780" y="8219"/>
                    <a:pt x="13589" y="7635"/>
                  </a:cubicBezTo>
                  <a:cubicBezTo>
                    <a:pt x="13216" y="7448"/>
                    <a:pt x="12935" y="7075"/>
                    <a:pt x="12445" y="7121"/>
                  </a:cubicBezTo>
                  <a:cubicBezTo>
                    <a:pt x="12305" y="7448"/>
                    <a:pt x="12142" y="7752"/>
                    <a:pt x="12002" y="8102"/>
                  </a:cubicBezTo>
                  <a:cubicBezTo>
                    <a:pt x="11931" y="8289"/>
                    <a:pt x="12095" y="8382"/>
                    <a:pt x="12258" y="8405"/>
                  </a:cubicBezTo>
                  <a:cubicBezTo>
                    <a:pt x="12258" y="8545"/>
                    <a:pt x="12258" y="8686"/>
                    <a:pt x="12235" y="8802"/>
                  </a:cubicBezTo>
                  <a:cubicBezTo>
                    <a:pt x="11815" y="9176"/>
                    <a:pt x="11815" y="9269"/>
                    <a:pt x="12258" y="9596"/>
                  </a:cubicBezTo>
                  <a:close/>
                  <a:moveTo>
                    <a:pt x="16718" y="10273"/>
                  </a:moveTo>
                  <a:cubicBezTo>
                    <a:pt x="17839" y="10133"/>
                    <a:pt x="18025" y="9970"/>
                    <a:pt x="17839" y="9152"/>
                  </a:cubicBezTo>
                  <a:cubicBezTo>
                    <a:pt x="17839" y="9059"/>
                    <a:pt x="17792" y="8966"/>
                    <a:pt x="17698" y="8919"/>
                  </a:cubicBezTo>
                  <a:cubicBezTo>
                    <a:pt x="17582" y="8872"/>
                    <a:pt x="17418" y="8919"/>
                    <a:pt x="17372" y="9059"/>
                  </a:cubicBezTo>
                  <a:cubicBezTo>
                    <a:pt x="17231" y="9503"/>
                    <a:pt x="16998" y="9900"/>
                    <a:pt x="16718" y="102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724;p52"/>
            <p:cNvSpPr/>
            <p:nvPr/>
          </p:nvSpPr>
          <p:spPr>
            <a:xfrm>
              <a:off x="1213975" y="2839675"/>
              <a:ext cx="194975" cy="197900"/>
            </a:xfrm>
            <a:custGeom>
              <a:avLst/>
              <a:gdLst/>
              <a:ahLst/>
              <a:cxnLst/>
              <a:rect l="l" t="t" r="r" b="b"/>
              <a:pathLst>
                <a:path w="7799" h="7916" extrusionOk="0">
                  <a:moveTo>
                    <a:pt x="4856" y="1"/>
                  </a:moveTo>
                  <a:cubicBezTo>
                    <a:pt x="4880" y="491"/>
                    <a:pt x="4553" y="888"/>
                    <a:pt x="4319" y="1238"/>
                  </a:cubicBezTo>
                  <a:cubicBezTo>
                    <a:pt x="4063" y="1565"/>
                    <a:pt x="3993" y="1985"/>
                    <a:pt x="4109" y="2406"/>
                  </a:cubicBezTo>
                  <a:cubicBezTo>
                    <a:pt x="4506" y="2522"/>
                    <a:pt x="4740" y="2196"/>
                    <a:pt x="5067" y="2172"/>
                  </a:cubicBezTo>
                  <a:cubicBezTo>
                    <a:pt x="5393" y="2126"/>
                    <a:pt x="5697" y="2032"/>
                    <a:pt x="5814" y="2429"/>
                  </a:cubicBezTo>
                  <a:cubicBezTo>
                    <a:pt x="5977" y="2943"/>
                    <a:pt x="6351" y="2943"/>
                    <a:pt x="6748" y="2919"/>
                  </a:cubicBezTo>
                  <a:cubicBezTo>
                    <a:pt x="7121" y="2896"/>
                    <a:pt x="7471" y="2966"/>
                    <a:pt x="7798" y="3130"/>
                  </a:cubicBezTo>
                  <a:cubicBezTo>
                    <a:pt x="7798" y="3293"/>
                    <a:pt x="7728" y="3456"/>
                    <a:pt x="7612" y="3573"/>
                  </a:cubicBezTo>
                  <a:cubicBezTo>
                    <a:pt x="6631" y="4484"/>
                    <a:pt x="5790" y="5581"/>
                    <a:pt x="4833" y="6515"/>
                  </a:cubicBezTo>
                  <a:cubicBezTo>
                    <a:pt x="3829" y="7472"/>
                    <a:pt x="2428" y="7916"/>
                    <a:pt x="1051" y="7682"/>
                  </a:cubicBezTo>
                  <a:cubicBezTo>
                    <a:pt x="304" y="7566"/>
                    <a:pt x="0" y="7099"/>
                    <a:pt x="280" y="6422"/>
                  </a:cubicBezTo>
                  <a:cubicBezTo>
                    <a:pt x="747" y="5254"/>
                    <a:pt x="1237" y="4110"/>
                    <a:pt x="2148" y="3200"/>
                  </a:cubicBezTo>
                  <a:cubicBezTo>
                    <a:pt x="2895" y="2452"/>
                    <a:pt x="3432" y="1565"/>
                    <a:pt x="4086" y="748"/>
                  </a:cubicBezTo>
                  <a:cubicBezTo>
                    <a:pt x="4296" y="444"/>
                    <a:pt x="4483" y="141"/>
                    <a:pt x="48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725;p52"/>
            <p:cNvSpPr/>
            <p:nvPr/>
          </p:nvSpPr>
          <p:spPr>
            <a:xfrm>
              <a:off x="1499400" y="3025875"/>
              <a:ext cx="120250" cy="208425"/>
            </a:xfrm>
            <a:custGeom>
              <a:avLst/>
              <a:gdLst/>
              <a:ahLst/>
              <a:cxnLst/>
              <a:rect l="l" t="t" r="r" b="b"/>
              <a:pathLst>
                <a:path w="4810" h="8337" extrusionOk="0">
                  <a:moveTo>
                    <a:pt x="4670" y="24"/>
                  </a:moveTo>
                  <a:cubicBezTo>
                    <a:pt x="4810" y="2009"/>
                    <a:pt x="4530" y="3970"/>
                    <a:pt x="4436" y="5931"/>
                  </a:cubicBezTo>
                  <a:cubicBezTo>
                    <a:pt x="4390" y="7239"/>
                    <a:pt x="3783" y="7823"/>
                    <a:pt x="2452" y="8103"/>
                  </a:cubicBezTo>
                  <a:cubicBezTo>
                    <a:pt x="1331" y="8336"/>
                    <a:pt x="677" y="7916"/>
                    <a:pt x="350" y="6749"/>
                  </a:cubicBezTo>
                  <a:cubicBezTo>
                    <a:pt x="607" y="6562"/>
                    <a:pt x="607" y="6165"/>
                    <a:pt x="350" y="5978"/>
                  </a:cubicBezTo>
                  <a:lnTo>
                    <a:pt x="350" y="5161"/>
                  </a:lnTo>
                  <a:cubicBezTo>
                    <a:pt x="537" y="5044"/>
                    <a:pt x="537" y="4904"/>
                    <a:pt x="350" y="4787"/>
                  </a:cubicBezTo>
                  <a:cubicBezTo>
                    <a:pt x="304" y="3993"/>
                    <a:pt x="0" y="3223"/>
                    <a:pt x="187" y="2406"/>
                  </a:cubicBezTo>
                  <a:lnTo>
                    <a:pt x="537" y="2406"/>
                  </a:lnTo>
                  <a:lnTo>
                    <a:pt x="934" y="2406"/>
                  </a:lnTo>
                  <a:cubicBezTo>
                    <a:pt x="958" y="2453"/>
                    <a:pt x="1028" y="2499"/>
                    <a:pt x="1051" y="2546"/>
                  </a:cubicBezTo>
                  <a:cubicBezTo>
                    <a:pt x="1401" y="3433"/>
                    <a:pt x="1775" y="3667"/>
                    <a:pt x="2639" y="3340"/>
                  </a:cubicBezTo>
                  <a:cubicBezTo>
                    <a:pt x="2919" y="3176"/>
                    <a:pt x="3292" y="3246"/>
                    <a:pt x="3502" y="3503"/>
                  </a:cubicBezTo>
                  <a:cubicBezTo>
                    <a:pt x="3619" y="3620"/>
                    <a:pt x="3759" y="3830"/>
                    <a:pt x="3969" y="3667"/>
                  </a:cubicBezTo>
                  <a:cubicBezTo>
                    <a:pt x="4063" y="3503"/>
                    <a:pt x="4016" y="3316"/>
                    <a:pt x="3876" y="3223"/>
                  </a:cubicBezTo>
                  <a:cubicBezTo>
                    <a:pt x="3292" y="2593"/>
                    <a:pt x="3456" y="1869"/>
                    <a:pt x="3829" y="1332"/>
                  </a:cubicBezTo>
                  <a:cubicBezTo>
                    <a:pt x="4296" y="701"/>
                    <a:pt x="3853" y="631"/>
                    <a:pt x="3502" y="421"/>
                  </a:cubicBezTo>
                  <a:cubicBezTo>
                    <a:pt x="3502" y="188"/>
                    <a:pt x="3713" y="1"/>
                    <a:pt x="3946" y="48"/>
                  </a:cubicBezTo>
                  <a:cubicBezTo>
                    <a:pt x="4203" y="48"/>
                    <a:pt x="4436" y="24"/>
                    <a:pt x="4670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726;p52"/>
            <p:cNvSpPr/>
            <p:nvPr/>
          </p:nvSpPr>
          <p:spPr>
            <a:xfrm>
              <a:off x="1502325" y="2911475"/>
              <a:ext cx="113825" cy="133700"/>
            </a:xfrm>
            <a:custGeom>
              <a:avLst/>
              <a:gdLst/>
              <a:ahLst/>
              <a:cxnLst/>
              <a:rect l="l" t="t" r="r" b="b"/>
              <a:pathLst>
                <a:path w="4553" h="5348" extrusionOk="0">
                  <a:moveTo>
                    <a:pt x="4553" y="4600"/>
                  </a:moveTo>
                  <a:lnTo>
                    <a:pt x="3852" y="4600"/>
                  </a:lnTo>
                  <a:cubicBezTo>
                    <a:pt x="3619" y="4577"/>
                    <a:pt x="3409" y="4764"/>
                    <a:pt x="3409" y="4997"/>
                  </a:cubicBezTo>
                  <a:cubicBezTo>
                    <a:pt x="3152" y="5091"/>
                    <a:pt x="2895" y="5347"/>
                    <a:pt x="2638" y="4997"/>
                  </a:cubicBezTo>
                  <a:cubicBezTo>
                    <a:pt x="2405" y="4764"/>
                    <a:pt x="2452" y="4414"/>
                    <a:pt x="2708" y="4227"/>
                  </a:cubicBezTo>
                  <a:cubicBezTo>
                    <a:pt x="2942" y="4040"/>
                    <a:pt x="3059" y="3736"/>
                    <a:pt x="3012" y="3433"/>
                  </a:cubicBezTo>
                  <a:cubicBezTo>
                    <a:pt x="3222" y="3316"/>
                    <a:pt x="3409" y="3199"/>
                    <a:pt x="3315" y="2919"/>
                  </a:cubicBezTo>
                  <a:cubicBezTo>
                    <a:pt x="3269" y="2756"/>
                    <a:pt x="3105" y="2662"/>
                    <a:pt x="2942" y="2662"/>
                  </a:cubicBezTo>
                  <a:cubicBezTo>
                    <a:pt x="2615" y="2662"/>
                    <a:pt x="2615" y="2919"/>
                    <a:pt x="2615" y="3153"/>
                  </a:cubicBezTo>
                  <a:lnTo>
                    <a:pt x="2615" y="3433"/>
                  </a:lnTo>
                  <a:cubicBezTo>
                    <a:pt x="2592" y="3947"/>
                    <a:pt x="2078" y="3806"/>
                    <a:pt x="1821" y="4017"/>
                  </a:cubicBezTo>
                  <a:cubicBezTo>
                    <a:pt x="1774" y="3666"/>
                    <a:pt x="1588" y="3573"/>
                    <a:pt x="1261" y="3713"/>
                  </a:cubicBezTo>
                  <a:cubicBezTo>
                    <a:pt x="957" y="3853"/>
                    <a:pt x="630" y="4063"/>
                    <a:pt x="233" y="4017"/>
                  </a:cubicBezTo>
                  <a:cubicBezTo>
                    <a:pt x="163" y="3760"/>
                    <a:pt x="607" y="3480"/>
                    <a:pt x="210" y="3223"/>
                  </a:cubicBezTo>
                  <a:cubicBezTo>
                    <a:pt x="210" y="2943"/>
                    <a:pt x="0" y="2709"/>
                    <a:pt x="70" y="2429"/>
                  </a:cubicBezTo>
                  <a:cubicBezTo>
                    <a:pt x="374" y="2429"/>
                    <a:pt x="560" y="2102"/>
                    <a:pt x="397" y="1845"/>
                  </a:cubicBezTo>
                  <a:cubicBezTo>
                    <a:pt x="187" y="1332"/>
                    <a:pt x="257" y="795"/>
                    <a:pt x="233" y="234"/>
                  </a:cubicBezTo>
                  <a:cubicBezTo>
                    <a:pt x="700" y="258"/>
                    <a:pt x="887" y="608"/>
                    <a:pt x="1097" y="958"/>
                  </a:cubicBezTo>
                  <a:cubicBezTo>
                    <a:pt x="1167" y="1121"/>
                    <a:pt x="1331" y="1191"/>
                    <a:pt x="1494" y="1168"/>
                  </a:cubicBezTo>
                  <a:cubicBezTo>
                    <a:pt x="1704" y="1121"/>
                    <a:pt x="1821" y="888"/>
                    <a:pt x="1751" y="701"/>
                  </a:cubicBezTo>
                  <a:cubicBezTo>
                    <a:pt x="1588" y="234"/>
                    <a:pt x="1915" y="444"/>
                    <a:pt x="2125" y="351"/>
                  </a:cubicBezTo>
                  <a:cubicBezTo>
                    <a:pt x="2778" y="94"/>
                    <a:pt x="3479" y="1"/>
                    <a:pt x="4203" y="71"/>
                  </a:cubicBezTo>
                  <a:lnTo>
                    <a:pt x="4553" y="71"/>
                  </a:lnTo>
                  <a:lnTo>
                    <a:pt x="4553" y="444"/>
                  </a:lnTo>
                  <a:cubicBezTo>
                    <a:pt x="4249" y="444"/>
                    <a:pt x="3993" y="444"/>
                    <a:pt x="3969" y="841"/>
                  </a:cubicBezTo>
                  <a:cubicBezTo>
                    <a:pt x="3689" y="888"/>
                    <a:pt x="3339" y="725"/>
                    <a:pt x="3222" y="1121"/>
                  </a:cubicBezTo>
                  <a:cubicBezTo>
                    <a:pt x="3082" y="1565"/>
                    <a:pt x="3596" y="1752"/>
                    <a:pt x="3619" y="2172"/>
                  </a:cubicBezTo>
                  <a:cubicBezTo>
                    <a:pt x="3619" y="2452"/>
                    <a:pt x="3946" y="2406"/>
                    <a:pt x="4156" y="2429"/>
                  </a:cubicBezTo>
                  <a:cubicBezTo>
                    <a:pt x="4133" y="2802"/>
                    <a:pt x="4226" y="3199"/>
                    <a:pt x="4086" y="3573"/>
                  </a:cubicBezTo>
                  <a:cubicBezTo>
                    <a:pt x="3922" y="4017"/>
                    <a:pt x="4156" y="4157"/>
                    <a:pt x="4530" y="4203"/>
                  </a:cubicBezTo>
                  <a:cubicBezTo>
                    <a:pt x="4553" y="4343"/>
                    <a:pt x="4553" y="4484"/>
                    <a:pt x="4553" y="4600"/>
                  </a:cubicBezTo>
                  <a:close/>
                  <a:moveTo>
                    <a:pt x="1308" y="2125"/>
                  </a:moveTo>
                  <a:cubicBezTo>
                    <a:pt x="1144" y="2125"/>
                    <a:pt x="1051" y="2195"/>
                    <a:pt x="1051" y="2336"/>
                  </a:cubicBezTo>
                  <a:cubicBezTo>
                    <a:pt x="1027" y="2639"/>
                    <a:pt x="1051" y="2873"/>
                    <a:pt x="1378" y="2943"/>
                  </a:cubicBezTo>
                  <a:cubicBezTo>
                    <a:pt x="1564" y="2989"/>
                    <a:pt x="1728" y="2873"/>
                    <a:pt x="1728" y="2686"/>
                  </a:cubicBezTo>
                  <a:cubicBezTo>
                    <a:pt x="1774" y="2382"/>
                    <a:pt x="1541" y="2242"/>
                    <a:pt x="1308" y="2125"/>
                  </a:cubicBezTo>
                  <a:close/>
                  <a:moveTo>
                    <a:pt x="2778" y="1892"/>
                  </a:moveTo>
                  <a:cubicBezTo>
                    <a:pt x="2732" y="1682"/>
                    <a:pt x="2638" y="1495"/>
                    <a:pt x="2358" y="1518"/>
                  </a:cubicBezTo>
                  <a:cubicBezTo>
                    <a:pt x="2218" y="1518"/>
                    <a:pt x="2101" y="1612"/>
                    <a:pt x="2101" y="1752"/>
                  </a:cubicBezTo>
                  <a:cubicBezTo>
                    <a:pt x="2055" y="2055"/>
                    <a:pt x="2335" y="2102"/>
                    <a:pt x="2545" y="2172"/>
                  </a:cubicBezTo>
                  <a:cubicBezTo>
                    <a:pt x="2685" y="2195"/>
                    <a:pt x="2755" y="2079"/>
                    <a:pt x="2778" y="18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727;p52"/>
            <p:cNvSpPr/>
            <p:nvPr/>
          </p:nvSpPr>
          <p:spPr>
            <a:xfrm>
              <a:off x="1833275" y="2871800"/>
              <a:ext cx="101000" cy="154700"/>
            </a:xfrm>
            <a:custGeom>
              <a:avLst/>
              <a:gdLst/>
              <a:ahLst/>
              <a:cxnLst/>
              <a:rect l="l" t="t" r="r" b="b"/>
              <a:pathLst>
                <a:path w="4040" h="6188" extrusionOk="0">
                  <a:moveTo>
                    <a:pt x="654" y="3829"/>
                  </a:moveTo>
                  <a:cubicBezTo>
                    <a:pt x="841" y="3829"/>
                    <a:pt x="1028" y="3852"/>
                    <a:pt x="1238" y="3923"/>
                  </a:cubicBezTo>
                  <a:cubicBezTo>
                    <a:pt x="1681" y="4109"/>
                    <a:pt x="1892" y="3899"/>
                    <a:pt x="2078" y="3526"/>
                  </a:cubicBezTo>
                  <a:cubicBezTo>
                    <a:pt x="2312" y="3105"/>
                    <a:pt x="2242" y="2615"/>
                    <a:pt x="1868" y="2522"/>
                  </a:cubicBezTo>
                  <a:cubicBezTo>
                    <a:pt x="1191" y="2335"/>
                    <a:pt x="1238" y="1494"/>
                    <a:pt x="607" y="1378"/>
                  </a:cubicBezTo>
                  <a:cubicBezTo>
                    <a:pt x="888" y="911"/>
                    <a:pt x="24" y="490"/>
                    <a:pt x="537" y="0"/>
                  </a:cubicBezTo>
                  <a:cubicBezTo>
                    <a:pt x="1191" y="93"/>
                    <a:pt x="1401" y="700"/>
                    <a:pt x="1705" y="1121"/>
                  </a:cubicBezTo>
                  <a:cubicBezTo>
                    <a:pt x="1985" y="1518"/>
                    <a:pt x="2312" y="1891"/>
                    <a:pt x="2685" y="2195"/>
                  </a:cubicBezTo>
                  <a:cubicBezTo>
                    <a:pt x="3129" y="2545"/>
                    <a:pt x="3456" y="3012"/>
                    <a:pt x="3643" y="3526"/>
                  </a:cubicBezTo>
                  <a:cubicBezTo>
                    <a:pt x="4040" y="4460"/>
                    <a:pt x="3713" y="5230"/>
                    <a:pt x="2802" y="5604"/>
                  </a:cubicBezTo>
                  <a:cubicBezTo>
                    <a:pt x="2242" y="5860"/>
                    <a:pt x="1728" y="6187"/>
                    <a:pt x="1028" y="6024"/>
                  </a:cubicBezTo>
                  <a:cubicBezTo>
                    <a:pt x="537" y="5907"/>
                    <a:pt x="187" y="5744"/>
                    <a:pt x="0" y="5253"/>
                  </a:cubicBezTo>
                  <a:lnTo>
                    <a:pt x="47" y="5183"/>
                  </a:lnTo>
                  <a:cubicBezTo>
                    <a:pt x="421" y="5090"/>
                    <a:pt x="607" y="5510"/>
                    <a:pt x="934" y="5487"/>
                  </a:cubicBezTo>
                  <a:cubicBezTo>
                    <a:pt x="1191" y="4786"/>
                    <a:pt x="1191" y="4786"/>
                    <a:pt x="748" y="4273"/>
                  </a:cubicBezTo>
                  <a:cubicBezTo>
                    <a:pt x="631" y="4156"/>
                    <a:pt x="654" y="3969"/>
                    <a:pt x="654" y="38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7728;p52"/>
            <p:cNvSpPr/>
            <p:nvPr/>
          </p:nvSpPr>
          <p:spPr>
            <a:xfrm>
              <a:off x="1764400" y="2897475"/>
              <a:ext cx="85250" cy="105100"/>
            </a:xfrm>
            <a:custGeom>
              <a:avLst/>
              <a:gdLst/>
              <a:ahLst/>
              <a:cxnLst/>
              <a:rect l="l" t="t" r="r" b="b"/>
              <a:pathLst>
                <a:path w="3410" h="4204" extrusionOk="0">
                  <a:moveTo>
                    <a:pt x="0" y="1051"/>
                  </a:moveTo>
                  <a:cubicBezTo>
                    <a:pt x="397" y="981"/>
                    <a:pt x="514" y="677"/>
                    <a:pt x="631" y="374"/>
                  </a:cubicBezTo>
                  <a:cubicBezTo>
                    <a:pt x="677" y="164"/>
                    <a:pt x="794" y="0"/>
                    <a:pt x="1028" y="70"/>
                  </a:cubicBezTo>
                  <a:cubicBezTo>
                    <a:pt x="1261" y="164"/>
                    <a:pt x="1238" y="397"/>
                    <a:pt x="1191" y="584"/>
                  </a:cubicBezTo>
                  <a:cubicBezTo>
                    <a:pt x="1074" y="934"/>
                    <a:pt x="607" y="1331"/>
                    <a:pt x="1098" y="1588"/>
                  </a:cubicBezTo>
                  <a:cubicBezTo>
                    <a:pt x="1588" y="1845"/>
                    <a:pt x="1962" y="2242"/>
                    <a:pt x="2592" y="2102"/>
                  </a:cubicBezTo>
                  <a:cubicBezTo>
                    <a:pt x="3199" y="1985"/>
                    <a:pt x="3246" y="2008"/>
                    <a:pt x="3409" y="2779"/>
                  </a:cubicBezTo>
                  <a:lnTo>
                    <a:pt x="3409" y="2779"/>
                  </a:lnTo>
                  <a:cubicBezTo>
                    <a:pt x="3036" y="2755"/>
                    <a:pt x="2779" y="2872"/>
                    <a:pt x="2825" y="3316"/>
                  </a:cubicBezTo>
                  <a:cubicBezTo>
                    <a:pt x="2825" y="3596"/>
                    <a:pt x="2825" y="3876"/>
                    <a:pt x="2825" y="4156"/>
                  </a:cubicBezTo>
                  <a:lnTo>
                    <a:pt x="2779" y="4203"/>
                  </a:lnTo>
                  <a:cubicBezTo>
                    <a:pt x="2452" y="4110"/>
                    <a:pt x="2172" y="3900"/>
                    <a:pt x="2008" y="3619"/>
                  </a:cubicBezTo>
                  <a:cubicBezTo>
                    <a:pt x="1308" y="2802"/>
                    <a:pt x="654" y="1915"/>
                    <a:pt x="0" y="10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7729;p52"/>
            <p:cNvSpPr/>
            <p:nvPr/>
          </p:nvSpPr>
          <p:spPr>
            <a:xfrm>
              <a:off x="1612050" y="2785400"/>
              <a:ext cx="152375" cy="138375"/>
            </a:xfrm>
            <a:custGeom>
              <a:avLst/>
              <a:gdLst/>
              <a:ahLst/>
              <a:cxnLst/>
              <a:rect l="l" t="t" r="r" b="b"/>
              <a:pathLst>
                <a:path w="6095" h="5535" extrusionOk="0">
                  <a:moveTo>
                    <a:pt x="327" y="1331"/>
                  </a:moveTo>
                  <a:cubicBezTo>
                    <a:pt x="141" y="1308"/>
                    <a:pt x="0" y="1215"/>
                    <a:pt x="71" y="1028"/>
                  </a:cubicBezTo>
                  <a:cubicBezTo>
                    <a:pt x="187" y="678"/>
                    <a:pt x="351" y="374"/>
                    <a:pt x="514" y="47"/>
                  </a:cubicBezTo>
                  <a:cubicBezTo>
                    <a:pt x="1004" y="1"/>
                    <a:pt x="1261" y="374"/>
                    <a:pt x="1635" y="538"/>
                  </a:cubicBezTo>
                  <a:cubicBezTo>
                    <a:pt x="2849" y="1121"/>
                    <a:pt x="3596" y="2172"/>
                    <a:pt x="4367" y="3199"/>
                  </a:cubicBezTo>
                  <a:cubicBezTo>
                    <a:pt x="4717" y="3666"/>
                    <a:pt x="5254" y="3760"/>
                    <a:pt x="5674" y="4040"/>
                  </a:cubicBezTo>
                  <a:cubicBezTo>
                    <a:pt x="5954" y="4203"/>
                    <a:pt x="6094" y="4297"/>
                    <a:pt x="5978" y="4670"/>
                  </a:cubicBezTo>
                  <a:cubicBezTo>
                    <a:pt x="5908" y="4927"/>
                    <a:pt x="6048" y="5230"/>
                    <a:pt x="6094" y="5534"/>
                  </a:cubicBezTo>
                  <a:cubicBezTo>
                    <a:pt x="5300" y="5137"/>
                    <a:pt x="4950" y="4320"/>
                    <a:pt x="4367" y="3713"/>
                  </a:cubicBezTo>
                  <a:cubicBezTo>
                    <a:pt x="3433" y="2732"/>
                    <a:pt x="2709" y="1541"/>
                    <a:pt x="1355" y="1004"/>
                  </a:cubicBezTo>
                  <a:cubicBezTo>
                    <a:pt x="748" y="748"/>
                    <a:pt x="748" y="724"/>
                    <a:pt x="327" y="13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7730;p52"/>
            <p:cNvSpPr/>
            <p:nvPr/>
          </p:nvSpPr>
          <p:spPr>
            <a:xfrm>
              <a:off x="1413000" y="2808750"/>
              <a:ext cx="89925" cy="103350"/>
            </a:xfrm>
            <a:custGeom>
              <a:avLst/>
              <a:gdLst/>
              <a:ahLst/>
              <a:cxnLst/>
              <a:rect l="l" t="t" r="r" b="b"/>
              <a:pathLst>
                <a:path w="3597" h="4134" extrusionOk="0">
                  <a:moveTo>
                    <a:pt x="24" y="4133"/>
                  </a:moveTo>
                  <a:cubicBezTo>
                    <a:pt x="1" y="3759"/>
                    <a:pt x="164" y="3409"/>
                    <a:pt x="141" y="2966"/>
                  </a:cubicBezTo>
                  <a:cubicBezTo>
                    <a:pt x="47" y="2452"/>
                    <a:pt x="398" y="1962"/>
                    <a:pt x="935" y="1915"/>
                  </a:cubicBezTo>
                  <a:cubicBezTo>
                    <a:pt x="1472" y="1845"/>
                    <a:pt x="1705" y="1518"/>
                    <a:pt x="1635" y="934"/>
                  </a:cubicBezTo>
                  <a:cubicBezTo>
                    <a:pt x="1588" y="584"/>
                    <a:pt x="1775" y="351"/>
                    <a:pt x="2149" y="397"/>
                  </a:cubicBezTo>
                  <a:cubicBezTo>
                    <a:pt x="2522" y="444"/>
                    <a:pt x="2896" y="211"/>
                    <a:pt x="3223" y="0"/>
                  </a:cubicBezTo>
                  <a:cubicBezTo>
                    <a:pt x="3456" y="351"/>
                    <a:pt x="3596" y="748"/>
                    <a:pt x="3596" y="1168"/>
                  </a:cubicBezTo>
                  <a:cubicBezTo>
                    <a:pt x="3596" y="1331"/>
                    <a:pt x="3573" y="1471"/>
                    <a:pt x="3573" y="1635"/>
                  </a:cubicBezTo>
                  <a:cubicBezTo>
                    <a:pt x="3410" y="1588"/>
                    <a:pt x="3269" y="1471"/>
                    <a:pt x="3199" y="1308"/>
                  </a:cubicBezTo>
                  <a:cubicBezTo>
                    <a:pt x="2966" y="911"/>
                    <a:pt x="2709" y="958"/>
                    <a:pt x="2452" y="1308"/>
                  </a:cubicBezTo>
                  <a:cubicBezTo>
                    <a:pt x="1822" y="2102"/>
                    <a:pt x="1005" y="2756"/>
                    <a:pt x="538" y="3666"/>
                  </a:cubicBezTo>
                  <a:cubicBezTo>
                    <a:pt x="444" y="3900"/>
                    <a:pt x="258" y="4063"/>
                    <a:pt x="24" y="41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731;p52"/>
            <p:cNvSpPr/>
            <p:nvPr/>
          </p:nvSpPr>
          <p:spPr>
            <a:xfrm>
              <a:off x="1757400" y="2779575"/>
              <a:ext cx="61900" cy="64225"/>
            </a:xfrm>
            <a:custGeom>
              <a:avLst/>
              <a:gdLst/>
              <a:ahLst/>
              <a:cxnLst/>
              <a:rect l="l" t="t" r="r" b="b"/>
              <a:pathLst>
                <a:path w="2476" h="2569" extrusionOk="0">
                  <a:moveTo>
                    <a:pt x="2452" y="2382"/>
                  </a:moveTo>
                  <a:cubicBezTo>
                    <a:pt x="1424" y="2568"/>
                    <a:pt x="864" y="1985"/>
                    <a:pt x="537" y="1144"/>
                  </a:cubicBezTo>
                  <a:cubicBezTo>
                    <a:pt x="397" y="771"/>
                    <a:pt x="0" y="467"/>
                    <a:pt x="117" y="0"/>
                  </a:cubicBezTo>
                  <a:cubicBezTo>
                    <a:pt x="817" y="514"/>
                    <a:pt x="1331" y="1261"/>
                    <a:pt x="2101" y="1728"/>
                  </a:cubicBezTo>
                  <a:cubicBezTo>
                    <a:pt x="2335" y="1845"/>
                    <a:pt x="2475" y="2101"/>
                    <a:pt x="2452" y="23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7732;p52"/>
            <p:cNvSpPr/>
            <p:nvPr/>
          </p:nvSpPr>
          <p:spPr>
            <a:xfrm>
              <a:off x="1579950" y="2929575"/>
              <a:ext cx="37375" cy="43800"/>
            </a:xfrm>
            <a:custGeom>
              <a:avLst/>
              <a:gdLst/>
              <a:ahLst/>
              <a:cxnLst/>
              <a:rect l="l" t="t" r="r" b="b"/>
              <a:pathLst>
                <a:path w="1495" h="1752" extrusionOk="0">
                  <a:moveTo>
                    <a:pt x="1074" y="1705"/>
                  </a:moveTo>
                  <a:cubicBezTo>
                    <a:pt x="864" y="1682"/>
                    <a:pt x="537" y="1752"/>
                    <a:pt x="537" y="1448"/>
                  </a:cubicBezTo>
                  <a:cubicBezTo>
                    <a:pt x="514" y="1028"/>
                    <a:pt x="0" y="841"/>
                    <a:pt x="140" y="397"/>
                  </a:cubicBezTo>
                  <a:cubicBezTo>
                    <a:pt x="257" y="1"/>
                    <a:pt x="607" y="164"/>
                    <a:pt x="888" y="117"/>
                  </a:cubicBezTo>
                  <a:lnTo>
                    <a:pt x="1425" y="327"/>
                  </a:lnTo>
                  <a:cubicBezTo>
                    <a:pt x="1495" y="701"/>
                    <a:pt x="1495" y="1098"/>
                    <a:pt x="1401" y="1495"/>
                  </a:cubicBezTo>
                  <a:cubicBezTo>
                    <a:pt x="1261" y="1495"/>
                    <a:pt x="1144" y="1588"/>
                    <a:pt x="1074" y="17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7733;p52"/>
            <p:cNvSpPr/>
            <p:nvPr/>
          </p:nvSpPr>
          <p:spPr>
            <a:xfrm>
              <a:off x="1495300" y="2878200"/>
              <a:ext cx="20475" cy="94600"/>
            </a:xfrm>
            <a:custGeom>
              <a:avLst/>
              <a:gdLst/>
              <a:ahLst/>
              <a:cxnLst/>
              <a:rect l="l" t="t" r="r" b="b"/>
              <a:pathLst>
                <a:path w="819" h="3784" extrusionOk="0">
                  <a:moveTo>
                    <a:pt x="514" y="1589"/>
                  </a:moveTo>
                  <a:cubicBezTo>
                    <a:pt x="514" y="2126"/>
                    <a:pt x="468" y="2663"/>
                    <a:pt x="678" y="3200"/>
                  </a:cubicBezTo>
                  <a:cubicBezTo>
                    <a:pt x="818" y="3433"/>
                    <a:pt x="655" y="3760"/>
                    <a:pt x="351" y="3783"/>
                  </a:cubicBezTo>
                  <a:cubicBezTo>
                    <a:pt x="1" y="2546"/>
                    <a:pt x="141" y="1262"/>
                    <a:pt x="164" y="1"/>
                  </a:cubicBezTo>
                  <a:lnTo>
                    <a:pt x="328" y="1"/>
                  </a:lnTo>
                  <a:cubicBezTo>
                    <a:pt x="608" y="515"/>
                    <a:pt x="491" y="1052"/>
                    <a:pt x="514" y="15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7734;p52"/>
            <p:cNvSpPr/>
            <p:nvPr/>
          </p:nvSpPr>
          <p:spPr>
            <a:xfrm>
              <a:off x="1503475" y="3031725"/>
              <a:ext cx="28625" cy="54300"/>
            </a:xfrm>
            <a:custGeom>
              <a:avLst/>
              <a:gdLst/>
              <a:ahLst/>
              <a:cxnLst/>
              <a:rect l="l" t="t" r="r" b="b"/>
              <a:pathLst>
                <a:path w="1145" h="2172" extrusionOk="0">
                  <a:moveTo>
                    <a:pt x="771" y="2172"/>
                  </a:moveTo>
                  <a:lnTo>
                    <a:pt x="374" y="2172"/>
                  </a:lnTo>
                  <a:lnTo>
                    <a:pt x="374" y="1215"/>
                  </a:lnTo>
                  <a:cubicBezTo>
                    <a:pt x="398" y="1004"/>
                    <a:pt x="258" y="818"/>
                    <a:pt x="71" y="794"/>
                  </a:cubicBezTo>
                  <a:cubicBezTo>
                    <a:pt x="1" y="537"/>
                    <a:pt x="1" y="257"/>
                    <a:pt x="71" y="0"/>
                  </a:cubicBezTo>
                  <a:lnTo>
                    <a:pt x="398" y="0"/>
                  </a:lnTo>
                  <a:cubicBezTo>
                    <a:pt x="748" y="678"/>
                    <a:pt x="1145" y="1355"/>
                    <a:pt x="771" y="21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735;p52"/>
            <p:cNvSpPr/>
            <p:nvPr/>
          </p:nvSpPr>
          <p:spPr>
            <a:xfrm>
              <a:off x="1502900" y="3000775"/>
              <a:ext cx="44975" cy="30975"/>
            </a:xfrm>
            <a:custGeom>
              <a:avLst/>
              <a:gdLst/>
              <a:ahLst/>
              <a:cxnLst/>
              <a:rect l="l" t="t" r="r" b="b"/>
              <a:pathLst>
                <a:path w="1799" h="1239" extrusionOk="0">
                  <a:moveTo>
                    <a:pt x="397" y="1238"/>
                  </a:moveTo>
                  <a:lnTo>
                    <a:pt x="70" y="1238"/>
                  </a:lnTo>
                  <a:cubicBezTo>
                    <a:pt x="0" y="982"/>
                    <a:pt x="0" y="701"/>
                    <a:pt x="47" y="445"/>
                  </a:cubicBezTo>
                  <a:lnTo>
                    <a:pt x="210" y="445"/>
                  </a:lnTo>
                  <a:cubicBezTo>
                    <a:pt x="607" y="491"/>
                    <a:pt x="911" y="281"/>
                    <a:pt x="1238" y="141"/>
                  </a:cubicBezTo>
                  <a:cubicBezTo>
                    <a:pt x="1565" y="1"/>
                    <a:pt x="1751" y="94"/>
                    <a:pt x="1798" y="445"/>
                  </a:cubicBezTo>
                  <a:cubicBezTo>
                    <a:pt x="1495" y="631"/>
                    <a:pt x="1214" y="865"/>
                    <a:pt x="818" y="865"/>
                  </a:cubicBezTo>
                  <a:cubicBezTo>
                    <a:pt x="631" y="865"/>
                    <a:pt x="491" y="1052"/>
                    <a:pt x="397" y="12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7736;p52"/>
            <p:cNvSpPr/>
            <p:nvPr/>
          </p:nvSpPr>
          <p:spPr>
            <a:xfrm>
              <a:off x="1592775" y="2863025"/>
              <a:ext cx="30975" cy="50225"/>
            </a:xfrm>
            <a:custGeom>
              <a:avLst/>
              <a:gdLst/>
              <a:ahLst/>
              <a:cxnLst/>
              <a:rect l="l" t="t" r="r" b="b"/>
              <a:pathLst>
                <a:path w="1239" h="2009" extrusionOk="0">
                  <a:moveTo>
                    <a:pt x="935" y="2009"/>
                  </a:moveTo>
                  <a:lnTo>
                    <a:pt x="561" y="2009"/>
                  </a:lnTo>
                  <a:cubicBezTo>
                    <a:pt x="561" y="1799"/>
                    <a:pt x="631" y="1565"/>
                    <a:pt x="538" y="1425"/>
                  </a:cubicBezTo>
                  <a:cubicBezTo>
                    <a:pt x="1" y="631"/>
                    <a:pt x="725" y="398"/>
                    <a:pt x="1122" y="1"/>
                  </a:cubicBezTo>
                  <a:cubicBezTo>
                    <a:pt x="1238" y="701"/>
                    <a:pt x="958" y="1332"/>
                    <a:pt x="935" y="20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7737;p52"/>
            <p:cNvSpPr/>
            <p:nvPr/>
          </p:nvSpPr>
          <p:spPr>
            <a:xfrm>
              <a:off x="1496475" y="2838525"/>
              <a:ext cx="25700" cy="39700"/>
            </a:xfrm>
            <a:custGeom>
              <a:avLst/>
              <a:gdLst/>
              <a:ahLst/>
              <a:cxnLst/>
              <a:rect l="l" t="t" r="r" b="b"/>
              <a:pathLst>
                <a:path w="1028" h="1588" extrusionOk="0">
                  <a:moveTo>
                    <a:pt x="281" y="1588"/>
                  </a:moveTo>
                  <a:lnTo>
                    <a:pt x="117" y="1588"/>
                  </a:lnTo>
                  <a:cubicBezTo>
                    <a:pt x="1" y="1191"/>
                    <a:pt x="141" y="841"/>
                    <a:pt x="234" y="467"/>
                  </a:cubicBezTo>
                  <a:cubicBezTo>
                    <a:pt x="234" y="327"/>
                    <a:pt x="257" y="187"/>
                    <a:pt x="257" y="0"/>
                  </a:cubicBezTo>
                  <a:cubicBezTo>
                    <a:pt x="1028" y="584"/>
                    <a:pt x="1028" y="1074"/>
                    <a:pt x="281" y="15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7738;p52"/>
            <p:cNvSpPr/>
            <p:nvPr/>
          </p:nvSpPr>
          <p:spPr>
            <a:xfrm>
              <a:off x="1600950" y="2966925"/>
              <a:ext cx="16375" cy="49650"/>
            </a:xfrm>
            <a:custGeom>
              <a:avLst/>
              <a:gdLst/>
              <a:ahLst/>
              <a:cxnLst/>
              <a:rect l="l" t="t" r="r" b="b"/>
              <a:pathLst>
                <a:path w="655" h="1986" extrusionOk="0">
                  <a:moveTo>
                    <a:pt x="234" y="211"/>
                  </a:moveTo>
                  <a:cubicBezTo>
                    <a:pt x="304" y="94"/>
                    <a:pt x="421" y="1"/>
                    <a:pt x="561" y="1"/>
                  </a:cubicBezTo>
                  <a:cubicBezTo>
                    <a:pt x="631" y="678"/>
                    <a:pt x="655" y="1332"/>
                    <a:pt x="608" y="1985"/>
                  </a:cubicBezTo>
                  <a:cubicBezTo>
                    <a:pt x="234" y="1939"/>
                    <a:pt x="1" y="1799"/>
                    <a:pt x="164" y="1355"/>
                  </a:cubicBezTo>
                  <a:cubicBezTo>
                    <a:pt x="304" y="981"/>
                    <a:pt x="211" y="584"/>
                    <a:pt x="234" y="2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7739;p52"/>
            <p:cNvSpPr/>
            <p:nvPr/>
          </p:nvSpPr>
          <p:spPr>
            <a:xfrm>
              <a:off x="1335950" y="2804650"/>
              <a:ext cx="23975" cy="34475"/>
            </a:xfrm>
            <a:custGeom>
              <a:avLst/>
              <a:gdLst/>
              <a:ahLst/>
              <a:cxnLst/>
              <a:rect l="l" t="t" r="r" b="b"/>
              <a:pathLst>
                <a:path w="959" h="1379" extrusionOk="0">
                  <a:moveTo>
                    <a:pt x="958" y="1"/>
                  </a:moveTo>
                  <a:cubicBezTo>
                    <a:pt x="935" y="678"/>
                    <a:pt x="795" y="1262"/>
                    <a:pt x="1" y="1379"/>
                  </a:cubicBezTo>
                  <a:cubicBezTo>
                    <a:pt x="351" y="958"/>
                    <a:pt x="444" y="328"/>
                    <a:pt x="9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740;p52"/>
            <p:cNvSpPr/>
            <p:nvPr/>
          </p:nvSpPr>
          <p:spPr>
            <a:xfrm>
              <a:off x="1503475" y="3051575"/>
              <a:ext cx="9950" cy="34450"/>
            </a:xfrm>
            <a:custGeom>
              <a:avLst/>
              <a:gdLst/>
              <a:ahLst/>
              <a:cxnLst/>
              <a:rect l="l" t="t" r="r" b="b"/>
              <a:pathLst>
                <a:path w="398" h="1378" extrusionOk="0">
                  <a:moveTo>
                    <a:pt x="71" y="0"/>
                  </a:moveTo>
                  <a:cubicBezTo>
                    <a:pt x="258" y="24"/>
                    <a:pt x="398" y="210"/>
                    <a:pt x="374" y="421"/>
                  </a:cubicBezTo>
                  <a:lnTo>
                    <a:pt x="374" y="1378"/>
                  </a:lnTo>
                  <a:lnTo>
                    <a:pt x="47" y="1378"/>
                  </a:lnTo>
                  <a:cubicBezTo>
                    <a:pt x="1" y="911"/>
                    <a:pt x="1" y="444"/>
                    <a:pt x="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741;p52"/>
            <p:cNvSpPr/>
            <p:nvPr/>
          </p:nvSpPr>
          <p:spPr>
            <a:xfrm>
              <a:off x="1602125" y="2922575"/>
              <a:ext cx="14625" cy="15200"/>
            </a:xfrm>
            <a:custGeom>
              <a:avLst/>
              <a:gdLst/>
              <a:ahLst/>
              <a:cxnLst/>
              <a:rect l="l" t="t" r="r" b="b"/>
              <a:pathLst>
                <a:path w="585" h="608" extrusionOk="0">
                  <a:moveTo>
                    <a:pt x="538" y="607"/>
                  </a:moveTo>
                  <a:lnTo>
                    <a:pt x="1" y="397"/>
                  </a:lnTo>
                  <a:cubicBezTo>
                    <a:pt x="24" y="24"/>
                    <a:pt x="304" y="0"/>
                    <a:pt x="584" y="0"/>
                  </a:cubicBezTo>
                  <a:cubicBezTo>
                    <a:pt x="561" y="210"/>
                    <a:pt x="561" y="397"/>
                    <a:pt x="538" y="6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7742;p52"/>
            <p:cNvSpPr/>
            <p:nvPr/>
          </p:nvSpPr>
          <p:spPr>
            <a:xfrm>
              <a:off x="1609125" y="2828600"/>
              <a:ext cx="12875" cy="19875"/>
            </a:xfrm>
            <a:custGeom>
              <a:avLst/>
              <a:gdLst/>
              <a:ahLst/>
              <a:cxnLst/>
              <a:rect l="l" t="t" r="r" b="b"/>
              <a:pathLst>
                <a:path w="515" h="795" extrusionOk="0">
                  <a:moveTo>
                    <a:pt x="444" y="794"/>
                  </a:moveTo>
                  <a:cubicBezTo>
                    <a:pt x="1" y="467"/>
                    <a:pt x="1" y="374"/>
                    <a:pt x="421" y="0"/>
                  </a:cubicBezTo>
                  <a:cubicBezTo>
                    <a:pt x="491" y="257"/>
                    <a:pt x="514" y="537"/>
                    <a:pt x="444" y="7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7743;p52"/>
            <p:cNvSpPr/>
            <p:nvPr/>
          </p:nvSpPr>
          <p:spPr>
            <a:xfrm>
              <a:off x="1501725" y="3175325"/>
              <a:ext cx="13450" cy="19275"/>
            </a:xfrm>
            <a:custGeom>
              <a:avLst/>
              <a:gdLst/>
              <a:ahLst/>
              <a:cxnLst/>
              <a:rect l="l" t="t" r="r" b="b"/>
              <a:pathLst>
                <a:path w="538" h="771" extrusionOk="0">
                  <a:moveTo>
                    <a:pt x="281" y="0"/>
                  </a:moveTo>
                  <a:cubicBezTo>
                    <a:pt x="538" y="187"/>
                    <a:pt x="538" y="584"/>
                    <a:pt x="281" y="771"/>
                  </a:cubicBezTo>
                  <a:cubicBezTo>
                    <a:pt x="1" y="584"/>
                    <a:pt x="1" y="187"/>
                    <a:pt x="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7744;p52"/>
            <p:cNvSpPr/>
            <p:nvPr/>
          </p:nvSpPr>
          <p:spPr>
            <a:xfrm>
              <a:off x="1389650" y="2749800"/>
              <a:ext cx="16375" cy="14600"/>
            </a:xfrm>
            <a:custGeom>
              <a:avLst/>
              <a:gdLst/>
              <a:ahLst/>
              <a:cxnLst/>
              <a:rect l="l" t="t" r="r" b="b"/>
              <a:pathLst>
                <a:path w="655" h="584" extrusionOk="0">
                  <a:moveTo>
                    <a:pt x="398" y="0"/>
                  </a:moveTo>
                  <a:cubicBezTo>
                    <a:pt x="655" y="467"/>
                    <a:pt x="328" y="537"/>
                    <a:pt x="1" y="584"/>
                  </a:cubicBezTo>
                  <a:cubicBezTo>
                    <a:pt x="1" y="327"/>
                    <a:pt x="164" y="94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7745;p52"/>
            <p:cNvSpPr/>
            <p:nvPr/>
          </p:nvSpPr>
          <p:spPr>
            <a:xfrm>
              <a:off x="1501725" y="2991450"/>
              <a:ext cx="15800" cy="20450"/>
            </a:xfrm>
            <a:custGeom>
              <a:avLst/>
              <a:gdLst/>
              <a:ahLst/>
              <a:cxnLst/>
              <a:rect l="l" t="t" r="r" b="b"/>
              <a:pathLst>
                <a:path w="632" h="818" extrusionOk="0">
                  <a:moveTo>
                    <a:pt x="257" y="818"/>
                  </a:moveTo>
                  <a:lnTo>
                    <a:pt x="94" y="818"/>
                  </a:lnTo>
                  <a:cubicBezTo>
                    <a:pt x="1" y="537"/>
                    <a:pt x="47" y="234"/>
                    <a:pt x="211" y="0"/>
                  </a:cubicBezTo>
                  <a:cubicBezTo>
                    <a:pt x="631" y="257"/>
                    <a:pt x="187" y="561"/>
                    <a:pt x="257" y="8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7746;p52"/>
            <p:cNvSpPr/>
            <p:nvPr/>
          </p:nvSpPr>
          <p:spPr>
            <a:xfrm>
              <a:off x="1373900" y="2770225"/>
              <a:ext cx="10525" cy="14625"/>
            </a:xfrm>
            <a:custGeom>
              <a:avLst/>
              <a:gdLst/>
              <a:ahLst/>
              <a:cxnLst/>
              <a:rect l="l" t="t" r="r" b="b"/>
              <a:pathLst>
                <a:path w="421" h="585" extrusionOk="0">
                  <a:moveTo>
                    <a:pt x="421" y="0"/>
                  </a:moveTo>
                  <a:cubicBezTo>
                    <a:pt x="421" y="257"/>
                    <a:pt x="397" y="537"/>
                    <a:pt x="24" y="584"/>
                  </a:cubicBezTo>
                  <a:cubicBezTo>
                    <a:pt x="0" y="304"/>
                    <a:pt x="164" y="70"/>
                    <a:pt x="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7747;p52"/>
            <p:cNvSpPr/>
            <p:nvPr/>
          </p:nvSpPr>
          <p:spPr>
            <a:xfrm>
              <a:off x="1504075" y="3145550"/>
              <a:ext cx="9350" cy="9350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7" y="0"/>
                  </a:moveTo>
                  <a:cubicBezTo>
                    <a:pt x="374" y="117"/>
                    <a:pt x="374" y="257"/>
                    <a:pt x="187" y="374"/>
                  </a:cubicBezTo>
                  <a:cubicBezTo>
                    <a:pt x="0" y="257"/>
                    <a:pt x="0" y="14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7748;p52"/>
            <p:cNvSpPr/>
            <p:nvPr/>
          </p:nvSpPr>
          <p:spPr>
            <a:xfrm>
              <a:off x="1749225" y="2768475"/>
              <a:ext cx="11100" cy="11700"/>
            </a:xfrm>
            <a:custGeom>
              <a:avLst/>
              <a:gdLst/>
              <a:ahLst/>
              <a:cxnLst/>
              <a:rect l="l" t="t" r="r" b="b"/>
              <a:pathLst>
                <a:path w="444" h="468" extrusionOk="0">
                  <a:moveTo>
                    <a:pt x="444" y="444"/>
                  </a:moveTo>
                  <a:cubicBezTo>
                    <a:pt x="187" y="467"/>
                    <a:pt x="0" y="234"/>
                    <a:pt x="70" y="0"/>
                  </a:cubicBezTo>
                  <a:cubicBezTo>
                    <a:pt x="280" y="24"/>
                    <a:pt x="444" y="211"/>
                    <a:pt x="444" y="4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7749;p52"/>
            <p:cNvSpPr/>
            <p:nvPr/>
          </p:nvSpPr>
          <p:spPr>
            <a:xfrm>
              <a:off x="1720625" y="2739275"/>
              <a:ext cx="11100" cy="10550"/>
            </a:xfrm>
            <a:custGeom>
              <a:avLst/>
              <a:gdLst/>
              <a:ahLst/>
              <a:cxnLst/>
              <a:rect l="l" t="t" r="r" b="b"/>
              <a:pathLst>
                <a:path w="444" h="422" extrusionOk="0">
                  <a:moveTo>
                    <a:pt x="444" y="398"/>
                  </a:moveTo>
                  <a:cubicBezTo>
                    <a:pt x="140" y="421"/>
                    <a:pt x="0" y="281"/>
                    <a:pt x="24" y="1"/>
                  </a:cubicBezTo>
                  <a:cubicBezTo>
                    <a:pt x="234" y="24"/>
                    <a:pt x="397" y="188"/>
                    <a:pt x="444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7750;p52"/>
            <p:cNvSpPr/>
            <p:nvPr/>
          </p:nvSpPr>
          <p:spPr>
            <a:xfrm>
              <a:off x="1819275" y="2839675"/>
              <a:ext cx="4675" cy="4125"/>
            </a:xfrm>
            <a:custGeom>
              <a:avLst/>
              <a:gdLst/>
              <a:ahLst/>
              <a:cxnLst/>
              <a:rect l="l" t="t" r="r" b="b"/>
              <a:pathLst>
                <a:path w="187" h="165" extrusionOk="0">
                  <a:moveTo>
                    <a:pt x="163" y="164"/>
                  </a:moveTo>
                  <a:lnTo>
                    <a:pt x="0" y="1"/>
                  </a:lnTo>
                  <a:cubicBezTo>
                    <a:pt x="93" y="1"/>
                    <a:pt x="187" y="71"/>
                    <a:pt x="163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7751;p52"/>
            <p:cNvSpPr/>
            <p:nvPr/>
          </p:nvSpPr>
          <p:spPr>
            <a:xfrm>
              <a:off x="1715950" y="2730525"/>
              <a:ext cx="4100" cy="4125"/>
            </a:xfrm>
            <a:custGeom>
              <a:avLst/>
              <a:gdLst/>
              <a:ahLst/>
              <a:cxnLst/>
              <a:rect l="l" t="t" r="r" b="b"/>
              <a:pathLst>
                <a:path w="164" h="165" extrusionOk="0">
                  <a:moveTo>
                    <a:pt x="141" y="164"/>
                  </a:moveTo>
                  <a:lnTo>
                    <a:pt x="0" y="1"/>
                  </a:lnTo>
                  <a:cubicBezTo>
                    <a:pt x="94" y="1"/>
                    <a:pt x="164" y="71"/>
                    <a:pt x="141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7752;p52"/>
            <p:cNvSpPr/>
            <p:nvPr/>
          </p:nvSpPr>
          <p:spPr>
            <a:xfrm>
              <a:off x="1731700" y="2830350"/>
              <a:ext cx="32725" cy="35050"/>
            </a:xfrm>
            <a:custGeom>
              <a:avLst/>
              <a:gdLst/>
              <a:ahLst/>
              <a:cxnLst/>
              <a:rect l="l" t="t" r="r" b="b"/>
              <a:pathLst>
                <a:path w="1309" h="1402" extrusionOk="0">
                  <a:moveTo>
                    <a:pt x="1" y="1401"/>
                  </a:moveTo>
                  <a:cubicBezTo>
                    <a:pt x="281" y="1028"/>
                    <a:pt x="514" y="631"/>
                    <a:pt x="655" y="187"/>
                  </a:cubicBezTo>
                  <a:cubicBezTo>
                    <a:pt x="701" y="47"/>
                    <a:pt x="865" y="0"/>
                    <a:pt x="981" y="47"/>
                  </a:cubicBezTo>
                  <a:cubicBezTo>
                    <a:pt x="1075" y="94"/>
                    <a:pt x="1122" y="187"/>
                    <a:pt x="1122" y="280"/>
                  </a:cubicBezTo>
                  <a:cubicBezTo>
                    <a:pt x="1308" y="1098"/>
                    <a:pt x="1122" y="1261"/>
                    <a:pt x="1" y="14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7753;p52"/>
            <p:cNvSpPr/>
            <p:nvPr/>
          </p:nvSpPr>
          <p:spPr>
            <a:xfrm>
              <a:off x="1512825" y="2997275"/>
              <a:ext cx="94575" cy="124375"/>
            </a:xfrm>
            <a:custGeom>
              <a:avLst/>
              <a:gdLst/>
              <a:ahLst/>
              <a:cxnLst/>
              <a:rect l="l" t="t" r="r" b="b"/>
              <a:pathLst>
                <a:path w="3783" h="4975" extrusionOk="0">
                  <a:moveTo>
                    <a:pt x="0" y="1378"/>
                  </a:moveTo>
                  <a:cubicBezTo>
                    <a:pt x="94" y="1192"/>
                    <a:pt x="234" y="1005"/>
                    <a:pt x="421" y="1005"/>
                  </a:cubicBezTo>
                  <a:cubicBezTo>
                    <a:pt x="817" y="1005"/>
                    <a:pt x="1098" y="771"/>
                    <a:pt x="1401" y="585"/>
                  </a:cubicBezTo>
                  <a:cubicBezTo>
                    <a:pt x="1635" y="374"/>
                    <a:pt x="2148" y="491"/>
                    <a:pt x="2172" y="1"/>
                  </a:cubicBezTo>
                  <a:lnTo>
                    <a:pt x="2569" y="1"/>
                  </a:lnTo>
                  <a:cubicBezTo>
                    <a:pt x="2615" y="304"/>
                    <a:pt x="2522" y="608"/>
                    <a:pt x="2288" y="795"/>
                  </a:cubicBezTo>
                  <a:cubicBezTo>
                    <a:pt x="2032" y="982"/>
                    <a:pt x="1985" y="1332"/>
                    <a:pt x="2195" y="1565"/>
                  </a:cubicBezTo>
                  <a:cubicBezTo>
                    <a:pt x="2452" y="1939"/>
                    <a:pt x="2732" y="1682"/>
                    <a:pt x="2989" y="1565"/>
                  </a:cubicBezTo>
                  <a:cubicBezTo>
                    <a:pt x="3339" y="1775"/>
                    <a:pt x="3783" y="1845"/>
                    <a:pt x="3316" y="2476"/>
                  </a:cubicBezTo>
                  <a:cubicBezTo>
                    <a:pt x="2942" y="3013"/>
                    <a:pt x="2779" y="3737"/>
                    <a:pt x="3362" y="4344"/>
                  </a:cubicBezTo>
                  <a:cubicBezTo>
                    <a:pt x="3502" y="4460"/>
                    <a:pt x="3549" y="4647"/>
                    <a:pt x="3456" y="4811"/>
                  </a:cubicBezTo>
                  <a:cubicBezTo>
                    <a:pt x="3246" y="4974"/>
                    <a:pt x="3106" y="4764"/>
                    <a:pt x="2989" y="4647"/>
                  </a:cubicBezTo>
                  <a:cubicBezTo>
                    <a:pt x="2779" y="4390"/>
                    <a:pt x="2405" y="4320"/>
                    <a:pt x="2125" y="4460"/>
                  </a:cubicBezTo>
                  <a:cubicBezTo>
                    <a:pt x="1261" y="4811"/>
                    <a:pt x="888" y="4577"/>
                    <a:pt x="537" y="3690"/>
                  </a:cubicBezTo>
                  <a:cubicBezTo>
                    <a:pt x="514" y="3643"/>
                    <a:pt x="444" y="3597"/>
                    <a:pt x="421" y="3550"/>
                  </a:cubicBezTo>
                  <a:cubicBezTo>
                    <a:pt x="771" y="2733"/>
                    <a:pt x="374" y="2056"/>
                    <a:pt x="0" y="1378"/>
                  </a:cubicBezTo>
                  <a:close/>
                  <a:moveTo>
                    <a:pt x="1821" y="3923"/>
                  </a:moveTo>
                  <a:cubicBezTo>
                    <a:pt x="2732" y="3526"/>
                    <a:pt x="2755" y="3386"/>
                    <a:pt x="2078" y="2873"/>
                  </a:cubicBezTo>
                  <a:cubicBezTo>
                    <a:pt x="1985" y="3176"/>
                    <a:pt x="1915" y="3480"/>
                    <a:pt x="1821" y="39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7754;p52"/>
            <p:cNvSpPr/>
            <p:nvPr/>
          </p:nvSpPr>
          <p:spPr>
            <a:xfrm>
              <a:off x="1528000" y="2964600"/>
              <a:ext cx="18700" cy="21625"/>
            </a:xfrm>
            <a:custGeom>
              <a:avLst/>
              <a:gdLst/>
              <a:ahLst/>
              <a:cxnLst/>
              <a:rect l="l" t="t" r="r" b="b"/>
              <a:pathLst>
                <a:path w="748" h="865" extrusionOk="0">
                  <a:moveTo>
                    <a:pt x="281" y="0"/>
                  </a:moveTo>
                  <a:cubicBezTo>
                    <a:pt x="514" y="117"/>
                    <a:pt x="747" y="257"/>
                    <a:pt x="701" y="584"/>
                  </a:cubicBezTo>
                  <a:cubicBezTo>
                    <a:pt x="701" y="748"/>
                    <a:pt x="537" y="864"/>
                    <a:pt x="351" y="841"/>
                  </a:cubicBezTo>
                  <a:cubicBezTo>
                    <a:pt x="24" y="771"/>
                    <a:pt x="0" y="514"/>
                    <a:pt x="24" y="234"/>
                  </a:cubicBezTo>
                  <a:cubicBezTo>
                    <a:pt x="24" y="70"/>
                    <a:pt x="117" y="0"/>
                    <a:pt x="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755;p52"/>
            <p:cNvSpPr/>
            <p:nvPr/>
          </p:nvSpPr>
          <p:spPr>
            <a:xfrm>
              <a:off x="1567100" y="2978025"/>
              <a:ext cx="20450" cy="19275"/>
            </a:xfrm>
            <a:custGeom>
              <a:avLst/>
              <a:gdLst/>
              <a:ahLst/>
              <a:cxnLst/>
              <a:rect l="l" t="t" r="r" b="b"/>
              <a:pathLst>
                <a:path w="818" h="771" extrusionOk="0">
                  <a:moveTo>
                    <a:pt x="398" y="771"/>
                  </a:moveTo>
                  <a:lnTo>
                    <a:pt x="1" y="771"/>
                  </a:lnTo>
                  <a:lnTo>
                    <a:pt x="1" y="467"/>
                  </a:lnTo>
                  <a:cubicBezTo>
                    <a:pt x="1" y="234"/>
                    <a:pt x="1" y="0"/>
                    <a:pt x="351" y="0"/>
                  </a:cubicBezTo>
                  <a:cubicBezTo>
                    <a:pt x="514" y="0"/>
                    <a:pt x="654" y="94"/>
                    <a:pt x="724" y="257"/>
                  </a:cubicBezTo>
                  <a:cubicBezTo>
                    <a:pt x="818" y="514"/>
                    <a:pt x="608" y="654"/>
                    <a:pt x="398" y="7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7756;p52"/>
            <p:cNvSpPr/>
            <p:nvPr/>
          </p:nvSpPr>
          <p:spPr>
            <a:xfrm>
              <a:off x="1554250" y="2948825"/>
              <a:ext cx="17550" cy="17550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1" y="398"/>
                  </a:moveTo>
                  <a:cubicBezTo>
                    <a:pt x="678" y="585"/>
                    <a:pt x="608" y="701"/>
                    <a:pt x="468" y="678"/>
                  </a:cubicBezTo>
                  <a:cubicBezTo>
                    <a:pt x="258" y="608"/>
                    <a:pt x="1" y="561"/>
                    <a:pt x="24" y="258"/>
                  </a:cubicBezTo>
                  <a:cubicBezTo>
                    <a:pt x="24" y="118"/>
                    <a:pt x="141" y="24"/>
                    <a:pt x="281" y="24"/>
                  </a:cubicBezTo>
                  <a:cubicBezTo>
                    <a:pt x="561" y="1"/>
                    <a:pt x="655" y="188"/>
                    <a:pt x="701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757;p52"/>
            <p:cNvSpPr/>
            <p:nvPr/>
          </p:nvSpPr>
          <p:spPr>
            <a:xfrm>
              <a:off x="1834450" y="2966925"/>
              <a:ext cx="28625" cy="42650"/>
            </a:xfrm>
            <a:custGeom>
              <a:avLst/>
              <a:gdLst/>
              <a:ahLst/>
              <a:cxnLst/>
              <a:rect l="l" t="t" r="r" b="b"/>
              <a:pathLst>
                <a:path w="1145" h="1706" extrusionOk="0">
                  <a:moveTo>
                    <a:pt x="23" y="1402"/>
                  </a:moveTo>
                  <a:lnTo>
                    <a:pt x="23" y="538"/>
                  </a:lnTo>
                  <a:cubicBezTo>
                    <a:pt x="0" y="118"/>
                    <a:pt x="234" y="1"/>
                    <a:pt x="607" y="24"/>
                  </a:cubicBezTo>
                  <a:cubicBezTo>
                    <a:pt x="607" y="188"/>
                    <a:pt x="584" y="351"/>
                    <a:pt x="701" y="491"/>
                  </a:cubicBezTo>
                  <a:cubicBezTo>
                    <a:pt x="1144" y="1005"/>
                    <a:pt x="1144" y="1005"/>
                    <a:pt x="887" y="1682"/>
                  </a:cubicBezTo>
                  <a:cubicBezTo>
                    <a:pt x="560" y="1705"/>
                    <a:pt x="374" y="1285"/>
                    <a:pt x="23" y="14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7758;p52"/>
            <p:cNvSpPr/>
            <p:nvPr/>
          </p:nvSpPr>
          <p:spPr>
            <a:xfrm>
              <a:off x="1558350" y="3069075"/>
              <a:ext cx="23375" cy="26300"/>
            </a:xfrm>
            <a:custGeom>
              <a:avLst/>
              <a:gdLst/>
              <a:ahLst/>
              <a:cxnLst/>
              <a:rect l="l" t="t" r="r" b="b"/>
              <a:pathLst>
                <a:path w="935" h="1052" extrusionOk="0">
                  <a:moveTo>
                    <a:pt x="0" y="1051"/>
                  </a:moveTo>
                  <a:cubicBezTo>
                    <a:pt x="94" y="608"/>
                    <a:pt x="164" y="304"/>
                    <a:pt x="257" y="1"/>
                  </a:cubicBezTo>
                  <a:cubicBezTo>
                    <a:pt x="934" y="538"/>
                    <a:pt x="911" y="654"/>
                    <a:pt x="0" y="10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7759;p52"/>
          <p:cNvSpPr txBox="1">
            <a:spLocks noGrp="1"/>
          </p:cNvSpPr>
          <p:nvPr/>
        </p:nvSpPr>
        <p:spPr>
          <a:xfrm>
            <a:off x="7372508" y="2789436"/>
            <a:ext cx="2532276" cy="29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2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Manifestación de compromisos 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94" name="Google Shape;7761;p52"/>
          <p:cNvSpPr txBox="1">
            <a:spLocks noGrp="1"/>
          </p:cNvSpPr>
          <p:nvPr/>
        </p:nvSpPr>
        <p:spPr>
          <a:xfrm>
            <a:off x="731644" y="1349055"/>
            <a:ext cx="1926088" cy="10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2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Concepto</a:t>
            </a:r>
            <a:r>
              <a:rPr lang="en" dirty="0"/>
              <a:t> </a:t>
            </a:r>
            <a:endParaRPr dirty="0"/>
          </a:p>
        </p:txBody>
      </p:sp>
      <p:sp>
        <p:nvSpPr>
          <p:cNvPr id="196" name="Google Shape;7764;p52"/>
          <p:cNvSpPr txBox="1">
            <a:spLocks noGrp="1"/>
          </p:cNvSpPr>
          <p:nvPr/>
        </p:nvSpPr>
        <p:spPr>
          <a:xfrm>
            <a:off x="7120768" y="1615857"/>
            <a:ext cx="352249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5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</a:rPr>
              <a:t>Alto Gobierno, </a:t>
            </a:r>
            <a:r>
              <a:rPr lang="es-CO" b="1" dirty="0">
                <a:solidFill>
                  <a:schemeClr val="tx1"/>
                </a:solidFill>
              </a:rPr>
              <a:t>Alta</a:t>
            </a:r>
            <a:r>
              <a:rPr lang="en" b="1" dirty="0">
                <a:solidFill>
                  <a:schemeClr val="tx1"/>
                </a:solidFill>
              </a:rPr>
              <a:t> Dirección, Servidores y colaboradores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97" name="Google Shape;7765;p52"/>
          <p:cNvSpPr txBox="1">
            <a:spLocks noGrp="1"/>
          </p:cNvSpPr>
          <p:nvPr/>
        </p:nvSpPr>
        <p:spPr>
          <a:xfrm>
            <a:off x="7560695" y="3131151"/>
            <a:ext cx="2043600" cy="275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5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</a:rPr>
              <a:t>Expresa y solemne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98" name="Google Shape;7766;p52"/>
          <p:cNvSpPr txBox="1">
            <a:spLocks noGrp="1"/>
          </p:cNvSpPr>
          <p:nvPr/>
        </p:nvSpPr>
        <p:spPr>
          <a:xfrm>
            <a:off x="7606310" y="4540884"/>
            <a:ext cx="2243202" cy="368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5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/>
            <a:r>
              <a:rPr lang="es-CO" sz="1400" b="1" dirty="0">
                <a:solidFill>
                  <a:schemeClr val="tx1"/>
                </a:solidFill>
              </a:rPr>
              <a:t>página web </a:t>
            </a:r>
          </a:p>
          <a:p>
            <a:pPr marL="0" lvl="0" indent="0" algn="ctr"/>
            <a:r>
              <a:rPr lang="es-MX" sz="1400" b="1" dirty="0">
                <a:solidFill>
                  <a:schemeClr val="tx1"/>
                </a:solidFill>
              </a:rPr>
              <a:t>Botón Transparencia</a:t>
            </a:r>
            <a:endParaRPr sz="1400" b="1" dirty="0">
              <a:solidFill>
                <a:schemeClr val="tx1"/>
              </a:solidFill>
            </a:endParaRPr>
          </a:p>
        </p:txBody>
      </p:sp>
      <p:sp>
        <p:nvSpPr>
          <p:cNvPr id="199" name="Google Shape;7767;p52"/>
          <p:cNvSpPr txBox="1">
            <a:spLocks noGrp="1"/>
          </p:cNvSpPr>
          <p:nvPr/>
        </p:nvSpPr>
        <p:spPr>
          <a:xfrm>
            <a:off x="4445909" y="1157912"/>
            <a:ext cx="8637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35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01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00" name="Google Shape;7768;p52"/>
          <p:cNvSpPr txBox="1">
            <a:spLocks noGrp="1"/>
          </p:cNvSpPr>
          <p:nvPr/>
        </p:nvSpPr>
        <p:spPr>
          <a:xfrm>
            <a:off x="4589784" y="2718150"/>
            <a:ext cx="771702" cy="732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35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03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01" name="Google Shape;7769;p52"/>
          <p:cNvSpPr txBox="1">
            <a:spLocks noGrp="1"/>
          </p:cNvSpPr>
          <p:nvPr/>
        </p:nvSpPr>
        <p:spPr>
          <a:xfrm>
            <a:off x="5581541" y="2706657"/>
            <a:ext cx="719109" cy="77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35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04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202" name="Google Shape;7722;p52"/>
          <p:cNvGrpSpPr/>
          <p:nvPr/>
        </p:nvGrpSpPr>
        <p:grpSpPr>
          <a:xfrm rot="5400000" flipH="1">
            <a:off x="6606717" y="4175410"/>
            <a:ext cx="720300" cy="625750"/>
            <a:chOff x="1213975" y="2608550"/>
            <a:chExt cx="720300" cy="625750"/>
          </a:xfrm>
          <a:solidFill>
            <a:srgbClr val="00B050"/>
          </a:solidFill>
        </p:grpSpPr>
        <p:sp>
          <p:nvSpPr>
            <p:cNvPr id="203" name="Google Shape;7723;p52"/>
            <p:cNvSpPr/>
            <p:nvPr/>
          </p:nvSpPr>
          <p:spPr>
            <a:xfrm>
              <a:off x="1313775" y="2608550"/>
              <a:ext cx="577300" cy="366000"/>
            </a:xfrm>
            <a:custGeom>
              <a:avLst/>
              <a:gdLst/>
              <a:ahLst/>
              <a:cxnLst/>
              <a:rect l="l" t="t" r="r" b="b"/>
              <a:pathLst>
                <a:path w="23092" h="14640" extrusionOk="0">
                  <a:moveTo>
                    <a:pt x="12258" y="9596"/>
                  </a:moveTo>
                  <a:lnTo>
                    <a:pt x="12258" y="10180"/>
                  </a:lnTo>
                  <a:cubicBezTo>
                    <a:pt x="11885" y="10577"/>
                    <a:pt x="11161" y="10810"/>
                    <a:pt x="11698" y="11604"/>
                  </a:cubicBezTo>
                  <a:cubicBezTo>
                    <a:pt x="11791" y="11721"/>
                    <a:pt x="11721" y="11978"/>
                    <a:pt x="11721" y="12188"/>
                  </a:cubicBezTo>
                  <a:cubicBezTo>
                    <a:pt x="11021" y="12118"/>
                    <a:pt x="10297" y="12211"/>
                    <a:pt x="9643" y="12468"/>
                  </a:cubicBezTo>
                  <a:cubicBezTo>
                    <a:pt x="9433" y="12561"/>
                    <a:pt x="9106" y="12351"/>
                    <a:pt x="9270" y="12818"/>
                  </a:cubicBezTo>
                  <a:cubicBezTo>
                    <a:pt x="9340" y="13028"/>
                    <a:pt x="9223" y="13238"/>
                    <a:pt x="9013" y="13285"/>
                  </a:cubicBezTo>
                  <a:cubicBezTo>
                    <a:pt x="8850" y="13308"/>
                    <a:pt x="8686" y="13238"/>
                    <a:pt x="8616" y="13075"/>
                  </a:cubicBezTo>
                  <a:cubicBezTo>
                    <a:pt x="8406" y="12725"/>
                    <a:pt x="8219" y="12398"/>
                    <a:pt x="7752" y="12375"/>
                  </a:cubicBezTo>
                  <a:cubicBezTo>
                    <a:pt x="7729" y="11838"/>
                    <a:pt x="7869" y="11277"/>
                    <a:pt x="7565" y="10787"/>
                  </a:cubicBezTo>
                  <a:cubicBezTo>
                    <a:pt x="8312" y="10273"/>
                    <a:pt x="8312" y="9783"/>
                    <a:pt x="7565" y="9199"/>
                  </a:cubicBezTo>
                  <a:cubicBezTo>
                    <a:pt x="7565" y="8779"/>
                    <a:pt x="7425" y="8382"/>
                    <a:pt x="7192" y="8032"/>
                  </a:cubicBezTo>
                  <a:cubicBezTo>
                    <a:pt x="6865" y="8242"/>
                    <a:pt x="6538" y="8475"/>
                    <a:pt x="6118" y="8429"/>
                  </a:cubicBezTo>
                  <a:cubicBezTo>
                    <a:pt x="5697" y="8382"/>
                    <a:pt x="5534" y="8615"/>
                    <a:pt x="5604" y="8966"/>
                  </a:cubicBezTo>
                  <a:cubicBezTo>
                    <a:pt x="5674" y="9526"/>
                    <a:pt x="5441" y="9853"/>
                    <a:pt x="4904" y="9946"/>
                  </a:cubicBezTo>
                  <a:cubicBezTo>
                    <a:pt x="4367" y="9993"/>
                    <a:pt x="3993" y="10483"/>
                    <a:pt x="4086" y="10997"/>
                  </a:cubicBezTo>
                  <a:cubicBezTo>
                    <a:pt x="4133" y="11417"/>
                    <a:pt x="3970" y="11767"/>
                    <a:pt x="3993" y="12164"/>
                  </a:cubicBezTo>
                  <a:lnTo>
                    <a:pt x="3806" y="12375"/>
                  </a:lnTo>
                  <a:cubicBezTo>
                    <a:pt x="3479" y="12211"/>
                    <a:pt x="3129" y="12141"/>
                    <a:pt x="2756" y="12188"/>
                  </a:cubicBezTo>
                  <a:cubicBezTo>
                    <a:pt x="2359" y="12211"/>
                    <a:pt x="1962" y="12188"/>
                    <a:pt x="1822" y="11697"/>
                  </a:cubicBezTo>
                  <a:cubicBezTo>
                    <a:pt x="1705" y="11301"/>
                    <a:pt x="1355" y="11394"/>
                    <a:pt x="1075" y="11417"/>
                  </a:cubicBezTo>
                  <a:cubicBezTo>
                    <a:pt x="794" y="11441"/>
                    <a:pt x="514" y="11791"/>
                    <a:pt x="94" y="11651"/>
                  </a:cubicBezTo>
                  <a:cubicBezTo>
                    <a:pt x="1" y="11254"/>
                    <a:pt x="71" y="10834"/>
                    <a:pt x="304" y="10483"/>
                  </a:cubicBezTo>
                  <a:cubicBezTo>
                    <a:pt x="561" y="10133"/>
                    <a:pt x="888" y="9760"/>
                    <a:pt x="864" y="9269"/>
                  </a:cubicBezTo>
                  <a:lnTo>
                    <a:pt x="888" y="9246"/>
                  </a:lnTo>
                  <a:cubicBezTo>
                    <a:pt x="1658" y="9106"/>
                    <a:pt x="1822" y="8522"/>
                    <a:pt x="1845" y="7868"/>
                  </a:cubicBezTo>
                  <a:cubicBezTo>
                    <a:pt x="1985" y="7541"/>
                    <a:pt x="2079" y="7215"/>
                    <a:pt x="2429" y="7051"/>
                  </a:cubicBezTo>
                  <a:cubicBezTo>
                    <a:pt x="2802" y="7028"/>
                    <a:pt x="2802" y="6748"/>
                    <a:pt x="2826" y="6467"/>
                  </a:cubicBezTo>
                  <a:cubicBezTo>
                    <a:pt x="2896" y="6397"/>
                    <a:pt x="2966" y="6327"/>
                    <a:pt x="3036" y="6234"/>
                  </a:cubicBezTo>
                  <a:cubicBezTo>
                    <a:pt x="3363" y="6187"/>
                    <a:pt x="3690" y="6117"/>
                    <a:pt x="3409" y="5650"/>
                  </a:cubicBezTo>
                  <a:cubicBezTo>
                    <a:pt x="3993" y="4460"/>
                    <a:pt x="4764" y="3339"/>
                    <a:pt x="5697" y="2382"/>
                  </a:cubicBezTo>
                  <a:cubicBezTo>
                    <a:pt x="6188" y="1845"/>
                    <a:pt x="6585" y="1261"/>
                    <a:pt x="7145" y="770"/>
                  </a:cubicBezTo>
                  <a:cubicBezTo>
                    <a:pt x="7705" y="210"/>
                    <a:pt x="8546" y="0"/>
                    <a:pt x="9316" y="187"/>
                  </a:cubicBezTo>
                  <a:cubicBezTo>
                    <a:pt x="10531" y="444"/>
                    <a:pt x="11511" y="1097"/>
                    <a:pt x="12539" y="1774"/>
                  </a:cubicBezTo>
                  <a:cubicBezTo>
                    <a:pt x="13869" y="2638"/>
                    <a:pt x="14850" y="3876"/>
                    <a:pt x="16064" y="4856"/>
                  </a:cubicBezTo>
                  <a:lnTo>
                    <a:pt x="16204" y="5043"/>
                  </a:lnTo>
                  <a:cubicBezTo>
                    <a:pt x="16228" y="5090"/>
                    <a:pt x="16251" y="5160"/>
                    <a:pt x="16274" y="5230"/>
                  </a:cubicBezTo>
                  <a:cubicBezTo>
                    <a:pt x="16274" y="5510"/>
                    <a:pt x="16391" y="5650"/>
                    <a:pt x="16694" y="5627"/>
                  </a:cubicBezTo>
                  <a:cubicBezTo>
                    <a:pt x="17138" y="5697"/>
                    <a:pt x="17255" y="6071"/>
                    <a:pt x="17465" y="6397"/>
                  </a:cubicBezTo>
                  <a:cubicBezTo>
                    <a:pt x="17395" y="6631"/>
                    <a:pt x="17582" y="6841"/>
                    <a:pt x="17839" y="6818"/>
                  </a:cubicBezTo>
                  <a:lnTo>
                    <a:pt x="17839" y="6818"/>
                  </a:lnTo>
                  <a:cubicBezTo>
                    <a:pt x="17722" y="7308"/>
                    <a:pt x="18119" y="7588"/>
                    <a:pt x="18259" y="7985"/>
                  </a:cubicBezTo>
                  <a:cubicBezTo>
                    <a:pt x="18586" y="8826"/>
                    <a:pt x="19146" y="9409"/>
                    <a:pt x="20173" y="9223"/>
                  </a:cubicBezTo>
                  <a:lnTo>
                    <a:pt x="20197" y="9246"/>
                  </a:lnTo>
                  <a:lnTo>
                    <a:pt x="20360" y="9409"/>
                  </a:lnTo>
                  <a:cubicBezTo>
                    <a:pt x="20827" y="9619"/>
                    <a:pt x="21177" y="10040"/>
                    <a:pt x="21317" y="10553"/>
                  </a:cubicBezTo>
                  <a:cubicBezTo>
                    <a:pt x="20804" y="11020"/>
                    <a:pt x="21644" y="11441"/>
                    <a:pt x="21364" y="11908"/>
                  </a:cubicBezTo>
                  <a:cubicBezTo>
                    <a:pt x="22018" y="12024"/>
                    <a:pt x="21948" y="12865"/>
                    <a:pt x="22625" y="13052"/>
                  </a:cubicBezTo>
                  <a:cubicBezTo>
                    <a:pt x="22998" y="13145"/>
                    <a:pt x="23092" y="13635"/>
                    <a:pt x="22858" y="14056"/>
                  </a:cubicBezTo>
                  <a:cubicBezTo>
                    <a:pt x="22672" y="14429"/>
                    <a:pt x="22438" y="14639"/>
                    <a:pt x="21995" y="14453"/>
                  </a:cubicBezTo>
                  <a:cubicBezTo>
                    <a:pt x="21808" y="14406"/>
                    <a:pt x="21621" y="14359"/>
                    <a:pt x="21411" y="14359"/>
                  </a:cubicBezTo>
                  <a:cubicBezTo>
                    <a:pt x="21247" y="13589"/>
                    <a:pt x="21247" y="13542"/>
                    <a:pt x="20594" y="13682"/>
                  </a:cubicBezTo>
                  <a:cubicBezTo>
                    <a:pt x="19963" y="13822"/>
                    <a:pt x="19566" y="13402"/>
                    <a:pt x="19123" y="13168"/>
                  </a:cubicBezTo>
                  <a:cubicBezTo>
                    <a:pt x="18679" y="12935"/>
                    <a:pt x="19099" y="12491"/>
                    <a:pt x="19216" y="12164"/>
                  </a:cubicBezTo>
                  <a:cubicBezTo>
                    <a:pt x="19286" y="11978"/>
                    <a:pt x="19286" y="11744"/>
                    <a:pt x="19053" y="11651"/>
                  </a:cubicBezTo>
                  <a:cubicBezTo>
                    <a:pt x="18819" y="11557"/>
                    <a:pt x="18726" y="11721"/>
                    <a:pt x="18656" y="11931"/>
                  </a:cubicBezTo>
                  <a:cubicBezTo>
                    <a:pt x="18539" y="12258"/>
                    <a:pt x="18422" y="12561"/>
                    <a:pt x="18025" y="12608"/>
                  </a:cubicBezTo>
                  <a:lnTo>
                    <a:pt x="18025" y="12608"/>
                  </a:lnTo>
                  <a:cubicBezTo>
                    <a:pt x="17979" y="12328"/>
                    <a:pt x="17839" y="12024"/>
                    <a:pt x="17932" y="11767"/>
                  </a:cubicBezTo>
                  <a:cubicBezTo>
                    <a:pt x="18049" y="11371"/>
                    <a:pt x="17885" y="11301"/>
                    <a:pt x="17605" y="11114"/>
                  </a:cubicBezTo>
                  <a:cubicBezTo>
                    <a:pt x="17161" y="10857"/>
                    <a:pt x="16648" y="10764"/>
                    <a:pt x="16298" y="10297"/>
                  </a:cubicBezTo>
                  <a:cubicBezTo>
                    <a:pt x="15527" y="9246"/>
                    <a:pt x="14780" y="8219"/>
                    <a:pt x="13589" y="7635"/>
                  </a:cubicBezTo>
                  <a:cubicBezTo>
                    <a:pt x="13216" y="7448"/>
                    <a:pt x="12935" y="7075"/>
                    <a:pt x="12445" y="7121"/>
                  </a:cubicBezTo>
                  <a:cubicBezTo>
                    <a:pt x="12305" y="7448"/>
                    <a:pt x="12142" y="7752"/>
                    <a:pt x="12002" y="8102"/>
                  </a:cubicBezTo>
                  <a:cubicBezTo>
                    <a:pt x="11931" y="8289"/>
                    <a:pt x="12095" y="8382"/>
                    <a:pt x="12258" y="8405"/>
                  </a:cubicBezTo>
                  <a:cubicBezTo>
                    <a:pt x="12258" y="8545"/>
                    <a:pt x="12258" y="8686"/>
                    <a:pt x="12235" y="8802"/>
                  </a:cubicBezTo>
                  <a:cubicBezTo>
                    <a:pt x="11815" y="9176"/>
                    <a:pt x="11815" y="9269"/>
                    <a:pt x="12258" y="9596"/>
                  </a:cubicBezTo>
                  <a:close/>
                  <a:moveTo>
                    <a:pt x="16718" y="10273"/>
                  </a:moveTo>
                  <a:cubicBezTo>
                    <a:pt x="17839" y="10133"/>
                    <a:pt x="18025" y="9970"/>
                    <a:pt x="17839" y="9152"/>
                  </a:cubicBezTo>
                  <a:cubicBezTo>
                    <a:pt x="17839" y="9059"/>
                    <a:pt x="17792" y="8966"/>
                    <a:pt x="17698" y="8919"/>
                  </a:cubicBezTo>
                  <a:cubicBezTo>
                    <a:pt x="17582" y="8872"/>
                    <a:pt x="17418" y="8919"/>
                    <a:pt x="17372" y="9059"/>
                  </a:cubicBezTo>
                  <a:cubicBezTo>
                    <a:pt x="17231" y="9503"/>
                    <a:pt x="16998" y="9900"/>
                    <a:pt x="16718" y="102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7724;p52"/>
            <p:cNvSpPr/>
            <p:nvPr/>
          </p:nvSpPr>
          <p:spPr>
            <a:xfrm>
              <a:off x="1213975" y="2839675"/>
              <a:ext cx="194975" cy="197900"/>
            </a:xfrm>
            <a:custGeom>
              <a:avLst/>
              <a:gdLst/>
              <a:ahLst/>
              <a:cxnLst/>
              <a:rect l="l" t="t" r="r" b="b"/>
              <a:pathLst>
                <a:path w="7799" h="7916" extrusionOk="0">
                  <a:moveTo>
                    <a:pt x="4856" y="1"/>
                  </a:moveTo>
                  <a:cubicBezTo>
                    <a:pt x="4880" y="491"/>
                    <a:pt x="4553" y="888"/>
                    <a:pt x="4319" y="1238"/>
                  </a:cubicBezTo>
                  <a:cubicBezTo>
                    <a:pt x="4063" y="1565"/>
                    <a:pt x="3993" y="1985"/>
                    <a:pt x="4109" y="2406"/>
                  </a:cubicBezTo>
                  <a:cubicBezTo>
                    <a:pt x="4506" y="2522"/>
                    <a:pt x="4740" y="2196"/>
                    <a:pt x="5067" y="2172"/>
                  </a:cubicBezTo>
                  <a:cubicBezTo>
                    <a:pt x="5393" y="2126"/>
                    <a:pt x="5697" y="2032"/>
                    <a:pt x="5814" y="2429"/>
                  </a:cubicBezTo>
                  <a:cubicBezTo>
                    <a:pt x="5977" y="2943"/>
                    <a:pt x="6351" y="2943"/>
                    <a:pt x="6748" y="2919"/>
                  </a:cubicBezTo>
                  <a:cubicBezTo>
                    <a:pt x="7121" y="2896"/>
                    <a:pt x="7471" y="2966"/>
                    <a:pt x="7798" y="3130"/>
                  </a:cubicBezTo>
                  <a:cubicBezTo>
                    <a:pt x="7798" y="3293"/>
                    <a:pt x="7728" y="3456"/>
                    <a:pt x="7612" y="3573"/>
                  </a:cubicBezTo>
                  <a:cubicBezTo>
                    <a:pt x="6631" y="4484"/>
                    <a:pt x="5790" y="5581"/>
                    <a:pt x="4833" y="6515"/>
                  </a:cubicBezTo>
                  <a:cubicBezTo>
                    <a:pt x="3829" y="7472"/>
                    <a:pt x="2428" y="7916"/>
                    <a:pt x="1051" y="7682"/>
                  </a:cubicBezTo>
                  <a:cubicBezTo>
                    <a:pt x="304" y="7566"/>
                    <a:pt x="0" y="7099"/>
                    <a:pt x="280" y="6422"/>
                  </a:cubicBezTo>
                  <a:cubicBezTo>
                    <a:pt x="747" y="5254"/>
                    <a:pt x="1237" y="4110"/>
                    <a:pt x="2148" y="3200"/>
                  </a:cubicBezTo>
                  <a:cubicBezTo>
                    <a:pt x="2895" y="2452"/>
                    <a:pt x="3432" y="1565"/>
                    <a:pt x="4086" y="748"/>
                  </a:cubicBezTo>
                  <a:cubicBezTo>
                    <a:pt x="4296" y="444"/>
                    <a:pt x="4483" y="141"/>
                    <a:pt x="48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7725;p52"/>
            <p:cNvSpPr/>
            <p:nvPr/>
          </p:nvSpPr>
          <p:spPr>
            <a:xfrm>
              <a:off x="1499400" y="3025875"/>
              <a:ext cx="120250" cy="208425"/>
            </a:xfrm>
            <a:custGeom>
              <a:avLst/>
              <a:gdLst/>
              <a:ahLst/>
              <a:cxnLst/>
              <a:rect l="l" t="t" r="r" b="b"/>
              <a:pathLst>
                <a:path w="4810" h="8337" extrusionOk="0">
                  <a:moveTo>
                    <a:pt x="4670" y="24"/>
                  </a:moveTo>
                  <a:cubicBezTo>
                    <a:pt x="4810" y="2009"/>
                    <a:pt x="4530" y="3970"/>
                    <a:pt x="4436" y="5931"/>
                  </a:cubicBezTo>
                  <a:cubicBezTo>
                    <a:pt x="4390" y="7239"/>
                    <a:pt x="3783" y="7823"/>
                    <a:pt x="2452" y="8103"/>
                  </a:cubicBezTo>
                  <a:cubicBezTo>
                    <a:pt x="1331" y="8336"/>
                    <a:pt x="677" y="7916"/>
                    <a:pt x="350" y="6749"/>
                  </a:cubicBezTo>
                  <a:cubicBezTo>
                    <a:pt x="607" y="6562"/>
                    <a:pt x="607" y="6165"/>
                    <a:pt x="350" y="5978"/>
                  </a:cubicBezTo>
                  <a:lnTo>
                    <a:pt x="350" y="5161"/>
                  </a:lnTo>
                  <a:cubicBezTo>
                    <a:pt x="537" y="5044"/>
                    <a:pt x="537" y="4904"/>
                    <a:pt x="350" y="4787"/>
                  </a:cubicBezTo>
                  <a:cubicBezTo>
                    <a:pt x="304" y="3993"/>
                    <a:pt x="0" y="3223"/>
                    <a:pt x="187" y="2406"/>
                  </a:cubicBezTo>
                  <a:lnTo>
                    <a:pt x="537" y="2406"/>
                  </a:lnTo>
                  <a:lnTo>
                    <a:pt x="934" y="2406"/>
                  </a:lnTo>
                  <a:cubicBezTo>
                    <a:pt x="958" y="2453"/>
                    <a:pt x="1028" y="2499"/>
                    <a:pt x="1051" y="2546"/>
                  </a:cubicBezTo>
                  <a:cubicBezTo>
                    <a:pt x="1401" y="3433"/>
                    <a:pt x="1775" y="3667"/>
                    <a:pt x="2639" y="3340"/>
                  </a:cubicBezTo>
                  <a:cubicBezTo>
                    <a:pt x="2919" y="3176"/>
                    <a:pt x="3292" y="3246"/>
                    <a:pt x="3502" y="3503"/>
                  </a:cubicBezTo>
                  <a:cubicBezTo>
                    <a:pt x="3619" y="3620"/>
                    <a:pt x="3759" y="3830"/>
                    <a:pt x="3969" y="3667"/>
                  </a:cubicBezTo>
                  <a:cubicBezTo>
                    <a:pt x="4063" y="3503"/>
                    <a:pt x="4016" y="3316"/>
                    <a:pt x="3876" y="3223"/>
                  </a:cubicBezTo>
                  <a:cubicBezTo>
                    <a:pt x="3292" y="2593"/>
                    <a:pt x="3456" y="1869"/>
                    <a:pt x="3829" y="1332"/>
                  </a:cubicBezTo>
                  <a:cubicBezTo>
                    <a:pt x="4296" y="701"/>
                    <a:pt x="3853" y="631"/>
                    <a:pt x="3502" y="421"/>
                  </a:cubicBezTo>
                  <a:cubicBezTo>
                    <a:pt x="3502" y="188"/>
                    <a:pt x="3713" y="1"/>
                    <a:pt x="3946" y="48"/>
                  </a:cubicBezTo>
                  <a:cubicBezTo>
                    <a:pt x="4203" y="48"/>
                    <a:pt x="4436" y="24"/>
                    <a:pt x="4670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7726;p52"/>
            <p:cNvSpPr/>
            <p:nvPr/>
          </p:nvSpPr>
          <p:spPr>
            <a:xfrm>
              <a:off x="1502325" y="2911475"/>
              <a:ext cx="113825" cy="133700"/>
            </a:xfrm>
            <a:custGeom>
              <a:avLst/>
              <a:gdLst/>
              <a:ahLst/>
              <a:cxnLst/>
              <a:rect l="l" t="t" r="r" b="b"/>
              <a:pathLst>
                <a:path w="4553" h="5348" extrusionOk="0">
                  <a:moveTo>
                    <a:pt x="4553" y="4600"/>
                  </a:moveTo>
                  <a:lnTo>
                    <a:pt x="3852" y="4600"/>
                  </a:lnTo>
                  <a:cubicBezTo>
                    <a:pt x="3619" y="4577"/>
                    <a:pt x="3409" y="4764"/>
                    <a:pt x="3409" y="4997"/>
                  </a:cubicBezTo>
                  <a:cubicBezTo>
                    <a:pt x="3152" y="5091"/>
                    <a:pt x="2895" y="5347"/>
                    <a:pt x="2638" y="4997"/>
                  </a:cubicBezTo>
                  <a:cubicBezTo>
                    <a:pt x="2405" y="4764"/>
                    <a:pt x="2452" y="4414"/>
                    <a:pt x="2708" y="4227"/>
                  </a:cubicBezTo>
                  <a:cubicBezTo>
                    <a:pt x="2942" y="4040"/>
                    <a:pt x="3059" y="3736"/>
                    <a:pt x="3012" y="3433"/>
                  </a:cubicBezTo>
                  <a:cubicBezTo>
                    <a:pt x="3222" y="3316"/>
                    <a:pt x="3409" y="3199"/>
                    <a:pt x="3315" y="2919"/>
                  </a:cubicBezTo>
                  <a:cubicBezTo>
                    <a:pt x="3269" y="2756"/>
                    <a:pt x="3105" y="2662"/>
                    <a:pt x="2942" y="2662"/>
                  </a:cubicBezTo>
                  <a:cubicBezTo>
                    <a:pt x="2615" y="2662"/>
                    <a:pt x="2615" y="2919"/>
                    <a:pt x="2615" y="3153"/>
                  </a:cubicBezTo>
                  <a:lnTo>
                    <a:pt x="2615" y="3433"/>
                  </a:lnTo>
                  <a:cubicBezTo>
                    <a:pt x="2592" y="3947"/>
                    <a:pt x="2078" y="3806"/>
                    <a:pt x="1821" y="4017"/>
                  </a:cubicBezTo>
                  <a:cubicBezTo>
                    <a:pt x="1774" y="3666"/>
                    <a:pt x="1588" y="3573"/>
                    <a:pt x="1261" y="3713"/>
                  </a:cubicBezTo>
                  <a:cubicBezTo>
                    <a:pt x="957" y="3853"/>
                    <a:pt x="630" y="4063"/>
                    <a:pt x="233" y="4017"/>
                  </a:cubicBezTo>
                  <a:cubicBezTo>
                    <a:pt x="163" y="3760"/>
                    <a:pt x="607" y="3480"/>
                    <a:pt x="210" y="3223"/>
                  </a:cubicBezTo>
                  <a:cubicBezTo>
                    <a:pt x="210" y="2943"/>
                    <a:pt x="0" y="2709"/>
                    <a:pt x="70" y="2429"/>
                  </a:cubicBezTo>
                  <a:cubicBezTo>
                    <a:pt x="374" y="2429"/>
                    <a:pt x="560" y="2102"/>
                    <a:pt x="397" y="1845"/>
                  </a:cubicBezTo>
                  <a:cubicBezTo>
                    <a:pt x="187" y="1332"/>
                    <a:pt x="257" y="795"/>
                    <a:pt x="233" y="234"/>
                  </a:cubicBezTo>
                  <a:cubicBezTo>
                    <a:pt x="700" y="258"/>
                    <a:pt x="887" y="608"/>
                    <a:pt x="1097" y="958"/>
                  </a:cubicBezTo>
                  <a:cubicBezTo>
                    <a:pt x="1167" y="1121"/>
                    <a:pt x="1331" y="1191"/>
                    <a:pt x="1494" y="1168"/>
                  </a:cubicBezTo>
                  <a:cubicBezTo>
                    <a:pt x="1704" y="1121"/>
                    <a:pt x="1821" y="888"/>
                    <a:pt x="1751" y="701"/>
                  </a:cubicBezTo>
                  <a:cubicBezTo>
                    <a:pt x="1588" y="234"/>
                    <a:pt x="1915" y="444"/>
                    <a:pt x="2125" y="351"/>
                  </a:cubicBezTo>
                  <a:cubicBezTo>
                    <a:pt x="2778" y="94"/>
                    <a:pt x="3479" y="1"/>
                    <a:pt x="4203" y="71"/>
                  </a:cubicBezTo>
                  <a:lnTo>
                    <a:pt x="4553" y="71"/>
                  </a:lnTo>
                  <a:lnTo>
                    <a:pt x="4553" y="444"/>
                  </a:lnTo>
                  <a:cubicBezTo>
                    <a:pt x="4249" y="444"/>
                    <a:pt x="3993" y="444"/>
                    <a:pt x="3969" y="841"/>
                  </a:cubicBezTo>
                  <a:cubicBezTo>
                    <a:pt x="3689" y="888"/>
                    <a:pt x="3339" y="725"/>
                    <a:pt x="3222" y="1121"/>
                  </a:cubicBezTo>
                  <a:cubicBezTo>
                    <a:pt x="3082" y="1565"/>
                    <a:pt x="3596" y="1752"/>
                    <a:pt x="3619" y="2172"/>
                  </a:cubicBezTo>
                  <a:cubicBezTo>
                    <a:pt x="3619" y="2452"/>
                    <a:pt x="3946" y="2406"/>
                    <a:pt x="4156" y="2429"/>
                  </a:cubicBezTo>
                  <a:cubicBezTo>
                    <a:pt x="4133" y="2802"/>
                    <a:pt x="4226" y="3199"/>
                    <a:pt x="4086" y="3573"/>
                  </a:cubicBezTo>
                  <a:cubicBezTo>
                    <a:pt x="3922" y="4017"/>
                    <a:pt x="4156" y="4157"/>
                    <a:pt x="4530" y="4203"/>
                  </a:cubicBezTo>
                  <a:cubicBezTo>
                    <a:pt x="4553" y="4343"/>
                    <a:pt x="4553" y="4484"/>
                    <a:pt x="4553" y="4600"/>
                  </a:cubicBezTo>
                  <a:close/>
                  <a:moveTo>
                    <a:pt x="1308" y="2125"/>
                  </a:moveTo>
                  <a:cubicBezTo>
                    <a:pt x="1144" y="2125"/>
                    <a:pt x="1051" y="2195"/>
                    <a:pt x="1051" y="2336"/>
                  </a:cubicBezTo>
                  <a:cubicBezTo>
                    <a:pt x="1027" y="2639"/>
                    <a:pt x="1051" y="2873"/>
                    <a:pt x="1378" y="2943"/>
                  </a:cubicBezTo>
                  <a:cubicBezTo>
                    <a:pt x="1564" y="2989"/>
                    <a:pt x="1728" y="2873"/>
                    <a:pt x="1728" y="2686"/>
                  </a:cubicBezTo>
                  <a:cubicBezTo>
                    <a:pt x="1774" y="2382"/>
                    <a:pt x="1541" y="2242"/>
                    <a:pt x="1308" y="2125"/>
                  </a:cubicBezTo>
                  <a:close/>
                  <a:moveTo>
                    <a:pt x="2778" y="1892"/>
                  </a:moveTo>
                  <a:cubicBezTo>
                    <a:pt x="2732" y="1682"/>
                    <a:pt x="2638" y="1495"/>
                    <a:pt x="2358" y="1518"/>
                  </a:cubicBezTo>
                  <a:cubicBezTo>
                    <a:pt x="2218" y="1518"/>
                    <a:pt x="2101" y="1612"/>
                    <a:pt x="2101" y="1752"/>
                  </a:cubicBezTo>
                  <a:cubicBezTo>
                    <a:pt x="2055" y="2055"/>
                    <a:pt x="2335" y="2102"/>
                    <a:pt x="2545" y="2172"/>
                  </a:cubicBezTo>
                  <a:cubicBezTo>
                    <a:pt x="2685" y="2195"/>
                    <a:pt x="2755" y="2079"/>
                    <a:pt x="2778" y="18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7727;p52"/>
            <p:cNvSpPr/>
            <p:nvPr/>
          </p:nvSpPr>
          <p:spPr>
            <a:xfrm>
              <a:off x="1833275" y="2871800"/>
              <a:ext cx="101000" cy="154700"/>
            </a:xfrm>
            <a:custGeom>
              <a:avLst/>
              <a:gdLst/>
              <a:ahLst/>
              <a:cxnLst/>
              <a:rect l="l" t="t" r="r" b="b"/>
              <a:pathLst>
                <a:path w="4040" h="6188" extrusionOk="0">
                  <a:moveTo>
                    <a:pt x="654" y="3829"/>
                  </a:moveTo>
                  <a:cubicBezTo>
                    <a:pt x="841" y="3829"/>
                    <a:pt x="1028" y="3852"/>
                    <a:pt x="1238" y="3923"/>
                  </a:cubicBezTo>
                  <a:cubicBezTo>
                    <a:pt x="1681" y="4109"/>
                    <a:pt x="1892" y="3899"/>
                    <a:pt x="2078" y="3526"/>
                  </a:cubicBezTo>
                  <a:cubicBezTo>
                    <a:pt x="2312" y="3105"/>
                    <a:pt x="2242" y="2615"/>
                    <a:pt x="1868" y="2522"/>
                  </a:cubicBezTo>
                  <a:cubicBezTo>
                    <a:pt x="1191" y="2335"/>
                    <a:pt x="1238" y="1494"/>
                    <a:pt x="607" y="1378"/>
                  </a:cubicBezTo>
                  <a:cubicBezTo>
                    <a:pt x="888" y="911"/>
                    <a:pt x="24" y="490"/>
                    <a:pt x="537" y="0"/>
                  </a:cubicBezTo>
                  <a:cubicBezTo>
                    <a:pt x="1191" y="93"/>
                    <a:pt x="1401" y="700"/>
                    <a:pt x="1705" y="1121"/>
                  </a:cubicBezTo>
                  <a:cubicBezTo>
                    <a:pt x="1985" y="1518"/>
                    <a:pt x="2312" y="1891"/>
                    <a:pt x="2685" y="2195"/>
                  </a:cubicBezTo>
                  <a:cubicBezTo>
                    <a:pt x="3129" y="2545"/>
                    <a:pt x="3456" y="3012"/>
                    <a:pt x="3643" y="3526"/>
                  </a:cubicBezTo>
                  <a:cubicBezTo>
                    <a:pt x="4040" y="4460"/>
                    <a:pt x="3713" y="5230"/>
                    <a:pt x="2802" y="5604"/>
                  </a:cubicBezTo>
                  <a:cubicBezTo>
                    <a:pt x="2242" y="5860"/>
                    <a:pt x="1728" y="6187"/>
                    <a:pt x="1028" y="6024"/>
                  </a:cubicBezTo>
                  <a:cubicBezTo>
                    <a:pt x="537" y="5907"/>
                    <a:pt x="187" y="5744"/>
                    <a:pt x="0" y="5253"/>
                  </a:cubicBezTo>
                  <a:lnTo>
                    <a:pt x="47" y="5183"/>
                  </a:lnTo>
                  <a:cubicBezTo>
                    <a:pt x="421" y="5090"/>
                    <a:pt x="607" y="5510"/>
                    <a:pt x="934" y="5487"/>
                  </a:cubicBezTo>
                  <a:cubicBezTo>
                    <a:pt x="1191" y="4786"/>
                    <a:pt x="1191" y="4786"/>
                    <a:pt x="748" y="4273"/>
                  </a:cubicBezTo>
                  <a:cubicBezTo>
                    <a:pt x="631" y="4156"/>
                    <a:pt x="654" y="3969"/>
                    <a:pt x="654" y="38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7728;p52"/>
            <p:cNvSpPr/>
            <p:nvPr/>
          </p:nvSpPr>
          <p:spPr>
            <a:xfrm>
              <a:off x="1764400" y="2897475"/>
              <a:ext cx="85250" cy="105100"/>
            </a:xfrm>
            <a:custGeom>
              <a:avLst/>
              <a:gdLst/>
              <a:ahLst/>
              <a:cxnLst/>
              <a:rect l="l" t="t" r="r" b="b"/>
              <a:pathLst>
                <a:path w="3410" h="4204" extrusionOk="0">
                  <a:moveTo>
                    <a:pt x="0" y="1051"/>
                  </a:moveTo>
                  <a:cubicBezTo>
                    <a:pt x="397" y="981"/>
                    <a:pt x="514" y="677"/>
                    <a:pt x="631" y="374"/>
                  </a:cubicBezTo>
                  <a:cubicBezTo>
                    <a:pt x="677" y="164"/>
                    <a:pt x="794" y="0"/>
                    <a:pt x="1028" y="70"/>
                  </a:cubicBezTo>
                  <a:cubicBezTo>
                    <a:pt x="1261" y="164"/>
                    <a:pt x="1238" y="397"/>
                    <a:pt x="1191" y="584"/>
                  </a:cubicBezTo>
                  <a:cubicBezTo>
                    <a:pt x="1074" y="934"/>
                    <a:pt x="607" y="1331"/>
                    <a:pt x="1098" y="1588"/>
                  </a:cubicBezTo>
                  <a:cubicBezTo>
                    <a:pt x="1588" y="1845"/>
                    <a:pt x="1962" y="2242"/>
                    <a:pt x="2592" y="2102"/>
                  </a:cubicBezTo>
                  <a:cubicBezTo>
                    <a:pt x="3199" y="1985"/>
                    <a:pt x="3246" y="2008"/>
                    <a:pt x="3409" y="2779"/>
                  </a:cubicBezTo>
                  <a:lnTo>
                    <a:pt x="3409" y="2779"/>
                  </a:lnTo>
                  <a:cubicBezTo>
                    <a:pt x="3036" y="2755"/>
                    <a:pt x="2779" y="2872"/>
                    <a:pt x="2825" y="3316"/>
                  </a:cubicBezTo>
                  <a:cubicBezTo>
                    <a:pt x="2825" y="3596"/>
                    <a:pt x="2825" y="3876"/>
                    <a:pt x="2825" y="4156"/>
                  </a:cubicBezTo>
                  <a:lnTo>
                    <a:pt x="2779" y="4203"/>
                  </a:lnTo>
                  <a:cubicBezTo>
                    <a:pt x="2452" y="4110"/>
                    <a:pt x="2172" y="3900"/>
                    <a:pt x="2008" y="3619"/>
                  </a:cubicBezTo>
                  <a:cubicBezTo>
                    <a:pt x="1308" y="2802"/>
                    <a:pt x="654" y="1915"/>
                    <a:pt x="0" y="10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7729;p52"/>
            <p:cNvSpPr/>
            <p:nvPr/>
          </p:nvSpPr>
          <p:spPr>
            <a:xfrm>
              <a:off x="1612050" y="2785400"/>
              <a:ext cx="152375" cy="138375"/>
            </a:xfrm>
            <a:custGeom>
              <a:avLst/>
              <a:gdLst/>
              <a:ahLst/>
              <a:cxnLst/>
              <a:rect l="l" t="t" r="r" b="b"/>
              <a:pathLst>
                <a:path w="6095" h="5535" extrusionOk="0">
                  <a:moveTo>
                    <a:pt x="327" y="1331"/>
                  </a:moveTo>
                  <a:cubicBezTo>
                    <a:pt x="141" y="1308"/>
                    <a:pt x="0" y="1215"/>
                    <a:pt x="71" y="1028"/>
                  </a:cubicBezTo>
                  <a:cubicBezTo>
                    <a:pt x="187" y="678"/>
                    <a:pt x="351" y="374"/>
                    <a:pt x="514" y="47"/>
                  </a:cubicBezTo>
                  <a:cubicBezTo>
                    <a:pt x="1004" y="1"/>
                    <a:pt x="1261" y="374"/>
                    <a:pt x="1635" y="538"/>
                  </a:cubicBezTo>
                  <a:cubicBezTo>
                    <a:pt x="2849" y="1121"/>
                    <a:pt x="3596" y="2172"/>
                    <a:pt x="4367" y="3199"/>
                  </a:cubicBezTo>
                  <a:cubicBezTo>
                    <a:pt x="4717" y="3666"/>
                    <a:pt x="5254" y="3760"/>
                    <a:pt x="5674" y="4040"/>
                  </a:cubicBezTo>
                  <a:cubicBezTo>
                    <a:pt x="5954" y="4203"/>
                    <a:pt x="6094" y="4297"/>
                    <a:pt x="5978" y="4670"/>
                  </a:cubicBezTo>
                  <a:cubicBezTo>
                    <a:pt x="5908" y="4927"/>
                    <a:pt x="6048" y="5230"/>
                    <a:pt x="6094" y="5534"/>
                  </a:cubicBezTo>
                  <a:cubicBezTo>
                    <a:pt x="5300" y="5137"/>
                    <a:pt x="4950" y="4320"/>
                    <a:pt x="4367" y="3713"/>
                  </a:cubicBezTo>
                  <a:cubicBezTo>
                    <a:pt x="3433" y="2732"/>
                    <a:pt x="2709" y="1541"/>
                    <a:pt x="1355" y="1004"/>
                  </a:cubicBezTo>
                  <a:cubicBezTo>
                    <a:pt x="748" y="748"/>
                    <a:pt x="748" y="724"/>
                    <a:pt x="327" y="13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7730;p52"/>
            <p:cNvSpPr/>
            <p:nvPr/>
          </p:nvSpPr>
          <p:spPr>
            <a:xfrm>
              <a:off x="1413000" y="2808750"/>
              <a:ext cx="89925" cy="103350"/>
            </a:xfrm>
            <a:custGeom>
              <a:avLst/>
              <a:gdLst/>
              <a:ahLst/>
              <a:cxnLst/>
              <a:rect l="l" t="t" r="r" b="b"/>
              <a:pathLst>
                <a:path w="3597" h="4134" extrusionOk="0">
                  <a:moveTo>
                    <a:pt x="24" y="4133"/>
                  </a:moveTo>
                  <a:cubicBezTo>
                    <a:pt x="1" y="3759"/>
                    <a:pt x="164" y="3409"/>
                    <a:pt x="141" y="2966"/>
                  </a:cubicBezTo>
                  <a:cubicBezTo>
                    <a:pt x="47" y="2452"/>
                    <a:pt x="398" y="1962"/>
                    <a:pt x="935" y="1915"/>
                  </a:cubicBezTo>
                  <a:cubicBezTo>
                    <a:pt x="1472" y="1845"/>
                    <a:pt x="1705" y="1518"/>
                    <a:pt x="1635" y="934"/>
                  </a:cubicBezTo>
                  <a:cubicBezTo>
                    <a:pt x="1588" y="584"/>
                    <a:pt x="1775" y="351"/>
                    <a:pt x="2149" y="397"/>
                  </a:cubicBezTo>
                  <a:cubicBezTo>
                    <a:pt x="2522" y="444"/>
                    <a:pt x="2896" y="211"/>
                    <a:pt x="3223" y="0"/>
                  </a:cubicBezTo>
                  <a:cubicBezTo>
                    <a:pt x="3456" y="351"/>
                    <a:pt x="3596" y="748"/>
                    <a:pt x="3596" y="1168"/>
                  </a:cubicBezTo>
                  <a:cubicBezTo>
                    <a:pt x="3596" y="1331"/>
                    <a:pt x="3573" y="1471"/>
                    <a:pt x="3573" y="1635"/>
                  </a:cubicBezTo>
                  <a:cubicBezTo>
                    <a:pt x="3410" y="1588"/>
                    <a:pt x="3269" y="1471"/>
                    <a:pt x="3199" y="1308"/>
                  </a:cubicBezTo>
                  <a:cubicBezTo>
                    <a:pt x="2966" y="911"/>
                    <a:pt x="2709" y="958"/>
                    <a:pt x="2452" y="1308"/>
                  </a:cubicBezTo>
                  <a:cubicBezTo>
                    <a:pt x="1822" y="2102"/>
                    <a:pt x="1005" y="2756"/>
                    <a:pt x="538" y="3666"/>
                  </a:cubicBezTo>
                  <a:cubicBezTo>
                    <a:pt x="444" y="3900"/>
                    <a:pt x="258" y="4063"/>
                    <a:pt x="24" y="41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731;p52"/>
            <p:cNvSpPr/>
            <p:nvPr/>
          </p:nvSpPr>
          <p:spPr>
            <a:xfrm>
              <a:off x="1757400" y="2779575"/>
              <a:ext cx="61900" cy="64225"/>
            </a:xfrm>
            <a:custGeom>
              <a:avLst/>
              <a:gdLst/>
              <a:ahLst/>
              <a:cxnLst/>
              <a:rect l="l" t="t" r="r" b="b"/>
              <a:pathLst>
                <a:path w="2476" h="2569" extrusionOk="0">
                  <a:moveTo>
                    <a:pt x="2452" y="2382"/>
                  </a:moveTo>
                  <a:cubicBezTo>
                    <a:pt x="1424" y="2568"/>
                    <a:pt x="864" y="1985"/>
                    <a:pt x="537" y="1144"/>
                  </a:cubicBezTo>
                  <a:cubicBezTo>
                    <a:pt x="397" y="771"/>
                    <a:pt x="0" y="467"/>
                    <a:pt x="117" y="0"/>
                  </a:cubicBezTo>
                  <a:cubicBezTo>
                    <a:pt x="817" y="514"/>
                    <a:pt x="1331" y="1261"/>
                    <a:pt x="2101" y="1728"/>
                  </a:cubicBezTo>
                  <a:cubicBezTo>
                    <a:pt x="2335" y="1845"/>
                    <a:pt x="2475" y="2101"/>
                    <a:pt x="2452" y="23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732;p52"/>
            <p:cNvSpPr/>
            <p:nvPr/>
          </p:nvSpPr>
          <p:spPr>
            <a:xfrm>
              <a:off x="1579950" y="2929575"/>
              <a:ext cx="37375" cy="43800"/>
            </a:xfrm>
            <a:custGeom>
              <a:avLst/>
              <a:gdLst/>
              <a:ahLst/>
              <a:cxnLst/>
              <a:rect l="l" t="t" r="r" b="b"/>
              <a:pathLst>
                <a:path w="1495" h="1752" extrusionOk="0">
                  <a:moveTo>
                    <a:pt x="1074" y="1705"/>
                  </a:moveTo>
                  <a:cubicBezTo>
                    <a:pt x="864" y="1682"/>
                    <a:pt x="537" y="1752"/>
                    <a:pt x="537" y="1448"/>
                  </a:cubicBezTo>
                  <a:cubicBezTo>
                    <a:pt x="514" y="1028"/>
                    <a:pt x="0" y="841"/>
                    <a:pt x="140" y="397"/>
                  </a:cubicBezTo>
                  <a:cubicBezTo>
                    <a:pt x="257" y="1"/>
                    <a:pt x="607" y="164"/>
                    <a:pt x="888" y="117"/>
                  </a:cubicBezTo>
                  <a:lnTo>
                    <a:pt x="1425" y="327"/>
                  </a:lnTo>
                  <a:cubicBezTo>
                    <a:pt x="1495" y="701"/>
                    <a:pt x="1495" y="1098"/>
                    <a:pt x="1401" y="1495"/>
                  </a:cubicBezTo>
                  <a:cubicBezTo>
                    <a:pt x="1261" y="1495"/>
                    <a:pt x="1144" y="1588"/>
                    <a:pt x="1074" y="17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7733;p52"/>
            <p:cNvSpPr/>
            <p:nvPr/>
          </p:nvSpPr>
          <p:spPr>
            <a:xfrm>
              <a:off x="1495300" y="2878200"/>
              <a:ext cx="20475" cy="94600"/>
            </a:xfrm>
            <a:custGeom>
              <a:avLst/>
              <a:gdLst/>
              <a:ahLst/>
              <a:cxnLst/>
              <a:rect l="l" t="t" r="r" b="b"/>
              <a:pathLst>
                <a:path w="819" h="3784" extrusionOk="0">
                  <a:moveTo>
                    <a:pt x="514" y="1589"/>
                  </a:moveTo>
                  <a:cubicBezTo>
                    <a:pt x="514" y="2126"/>
                    <a:pt x="468" y="2663"/>
                    <a:pt x="678" y="3200"/>
                  </a:cubicBezTo>
                  <a:cubicBezTo>
                    <a:pt x="818" y="3433"/>
                    <a:pt x="655" y="3760"/>
                    <a:pt x="351" y="3783"/>
                  </a:cubicBezTo>
                  <a:cubicBezTo>
                    <a:pt x="1" y="2546"/>
                    <a:pt x="141" y="1262"/>
                    <a:pt x="164" y="1"/>
                  </a:cubicBezTo>
                  <a:lnTo>
                    <a:pt x="328" y="1"/>
                  </a:lnTo>
                  <a:cubicBezTo>
                    <a:pt x="608" y="515"/>
                    <a:pt x="491" y="1052"/>
                    <a:pt x="514" y="15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7734;p52"/>
            <p:cNvSpPr/>
            <p:nvPr/>
          </p:nvSpPr>
          <p:spPr>
            <a:xfrm>
              <a:off x="1503475" y="3031725"/>
              <a:ext cx="28625" cy="54300"/>
            </a:xfrm>
            <a:custGeom>
              <a:avLst/>
              <a:gdLst/>
              <a:ahLst/>
              <a:cxnLst/>
              <a:rect l="l" t="t" r="r" b="b"/>
              <a:pathLst>
                <a:path w="1145" h="2172" extrusionOk="0">
                  <a:moveTo>
                    <a:pt x="771" y="2172"/>
                  </a:moveTo>
                  <a:lnTo>
                    <a:pt x="374" y="2172"/>
                  </a:lnTo>
                  <a:lnTo>
                    <a:pt x="374" y="1215"/>
                  </a:lnTo>
                  <a:cubicBezTo>
                    <a:pt x="398" y="1004"/>
                    <a:pt x="258" y="818"/>
                    <a:pt x="71" y="794"/>
                  </a:cubicBezTo>
                  <a:cubicBezTo>
                    <a:pt x="1" y="537"/>
                    <a:pt x="1" y="257"/>
                    <a:pt x="71" y="0"/>
                  </a:cubicBezTo>
                  <a:lnTo>
                    <a:pt x="398" y="0"/>
                  </a:lnTo>
                  <a:cubicBezTo>
                    <a:pt x="748" y="678"/>
                    <a:pt x="1145" y="1355"/>
                    <a:pt x="771" y="21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7735;p52"/>
            <p:cNvSpPr/>
            <p:nvPr/>
          </p:nvSpPr>
          <p:spPr>
            <a:xfrm>
              <a:off x="1502900" y="3000775"/>
              <a:ext cx="44975" cy="30975"/>
            </a:xfrm>
            <a:custGeom>
              <a:avLst/>
              <a:gdLst/>
              <a:ahLst/>
              <a:cxnLst/>
              <a:rect l="l" t="t" r="r" b="b"/>
              <a:pathLst>
                <a:path w="1799" h="1239" extrusionOk="0">
                  <a:moveTo>
                    <a:pt x="397" y="1238"/>
                  </a:moveTo>
                  <a:lnTo>
                    <a:pt x="70" y="1238"/>
                  </a:lnTo>
                  <a:cubicBezTo>
                    <a:pt x="0" y="982"/>
                    <a:pt x="0" y="701"/>
                    <a:pt x="47" y="445"/>
                  </a:cubicBezTo>
                  <a:lnTo>
                    <a:pt x="210" y="445"/>
                  </a:lnTo>
                  <a:cubicBezTo>
                    <a:pt x="607" y="491"/>
                    <a:pt x="911" y="281"/>
                    <a:pt x="1238" y="141"/>
                  </a:cubicBezTo>
                  <a:cubicBezTo>
                    <a:pt x="1565" y="1"/>
                    <a:pt x="1751" y="94"/>
                    <a:pt x="1798" y="445"/>
                  </a:cubicBezTo>
                  <a:cubicBezTo>
                    <a:pt x="1495" y="631"/>
                    <a:pt x="1214" y="865"/>
                    <a:pt x="818" y="865"/>
                  </a:cubicBezTo>
                  <a:cubicBezTo>
                    <a:pt x="631" y="865"/>
                    <a:pt x="491" y="1052"/>
                    <a:pt x="397" y="12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7736;p52"/>
            <p:cNvSpPr/>
            <p:nvPr/>
          </p:nvSpPr>
          <p:spPr>
            <a:xfrm>
              <a:off x="1592775" y="2863025"/>
              <a:ext cx="30975" cy="50225"/>
            </a:xfrm>
            <a:custGeom>
              <a:avLst/>
              <a:gdLst/>
              <a:ahLst/>
              <a:cxnLst/>
              <a:rect l="l" t="t" r="r" b="b"/>
              <a:pathLst>
                <a:path w="1239" h="2009" extrusionOk="0">
                  <a:moveTo>
                    <a:pt x="935" y="2009"/>
                  </a:moveTo>
                  <a:lnTo>
                    <a:pt x="561" y="2009"/>
                  </a:lnTo>
                  <a:cubicBezTo>
                    <a:pt x="561" y="1799"/>
                    <a:pt x="631" y="1565"/>
                    <a:pt x="538" y="1425"/>
                  </a:cubicBezTo>
                  <a:cubicBezTo>
                    <a:pt x="1" y="631"/>
                    <a:pt x="725" y="398"/>
                    <a:pt x="1122" y="1"/>
                  </a:cubicBezTo>
                  <a:cubicBezTo>
                    <a:pt x="1238" y="701"/>
                    <a:pt x="958" y="1332"/>
                    <a:pt x="935" y="20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7737;p52"/>
            <p:cNvSpPr/>
            <p:nvPr/>
          </p:nvSpPr>
          <p:spPr>
            <a:xfrm>
              <a:off x="1496475" y="2838525"/>
              <a:ext cx="25700" cy="39700"/>
            </a:xfrm>
            <a:custGeom>
              <a:avLst/>
              <a:gdLst/>
              <a:ahLst/>
              <a:cxnLst/>
              <a:rect l="l" t="t" r="r" b="b"/>
              <a:pathLst>
                <a:path w="1028" h="1588" extrusionOk="0">
                  <a:moveTo>
                    <a:pt x="281" y="1588"/>
                  </a:moveTo>
                  <a:lnTo>
                    <a:pt x="117" y="1588"/>
                  </a:lnTo>
                  <a:cubicBezTo>
                    <a:pt x="1" y="1191"/>
                    <a:pt x="141" y="841"/>
                    <a:pt x="234" y="467"/>
                  </a:cubicBezTo>
                  <a:cubicBezTo>
                    <a:pt x="234" y="327"/>
                    <a:pt x="257" y="187"/>
                    <a:pt x="257" y="0"/>
                  </a:cubicBezTo>
                  <a:cubicBezTo>
                    <a:pt x="1028" y="584"/>
                    <a:pt x="1028" y="1074"/>
                    <a:pt x="281" y="15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7738;p52"/>
            <p:cNvSpPr/>
            <p:nvPr/>
          </p:nvSpPr>
          <p:spPr>
            <a:xfrm>
              <a:off x="1600950" y="2966925"/>
              <a:ext cx="16375" cy="49650"/>
            </a:xfrm>
            <a:custGeom>
              <a:avLst/>
              <a:gdLst/>
              <a:ahLst/>
              <a:cxnLst/>
              <a:rect l="l" t="t" r="r" b="b"/>
              <a:pathLst>
                <a:path w="655" h="1986" extrusionOk="0">
                  <a:moveTo>
                    <a:pt x="234" y="211"/>
                  </a:moveTo>
                  <a:cubicBezTo>
                    <a:pt x="304" y="94"/>
                    <a:pt x="421" y="1"/>
                    <a:pt x="561" y="1"/>
                  </a:cubicBezTo>
                  <a:cubicBezTo>
                    <a:pt x="631" y="678"/>
                    <a:pt x="655" y="1332"/>
                    <a:pt x="608" y="1985"/>
                  </a:cubicBezTo>
                  <a:cubicBezTo>
                    <a:pt x="234" y="1939"/>
                    <a:pt x="1" y="1799"/>
                    <a:pt x="164" y="1355"/>
                  </a:cubicBezTo>
                  <a:cubicBezTo>
                    <a:pt x="304" y="981"/>
                    <a:pt x="211" y="584"/>
                    <a:pt x="234" y="2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7739;p52"/>
            <p:cNvSpPr/>
            <p:nvPr/>
          </p:nvSpPr>
          <p:spPr>
            <a:xfrm>
              <a:off x="1335950" y="2804650"/>
              <a:ext cx="23975" cy="34475"/>
            </a:xfrm>
            <a:custGeom>
              <a:avLst/>
              <a:gdLst/>
              <a:ahLst/>
              <a:cxnLst/>
              <a:rect l="l" t="t" r="r" b="b"/>
              <a:pathLst>
                <a:path w="959" h="1379" extrusionOk="0">
                  <a:moveTo>
                    <a:pt x="958" y="1"/>
                  </a:moveTo>
                  <a:cubicBezTo>
                    <a:pt x="935" y="678"/>
                    <a:pt x="795" y="1262"/>
                    <a:pt x="1" y="1379"/>
                  </a:cubicBezTo>
                  <a:cubicBezTo>
                    <a:pt x="351" y="958"/>
                    <a:pt x="444" y="328"/>
                    <a:pt x="9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7740;p52"/>
            <p:cNvSpPr/>
            <p:nvPr/>
          </p:nvSpPr>
          <p:spPr>
            <a:xfrm>
              <a:off x="1503475" y="3051575"/>
              <a:ext cx="9950" cy="34450"/>
            </a:xfrm>
            <a:custGeom>
              <a:avLst/>
              <a:gdLst/>
              <a:ahLst/>
              <a:cxnLst/>
              <a:rect l="l" t="t" r="r" b="b"/>
              <a:pathLst>
                <a:path w="398" h="1378" extrusionOk="0">
                  <a:moveTo>
                    <a:pt x="71" y="0"/>
                  </a:moveTo>
                  <a:cubicBezTo>
                    <a:pt x="258" y="24"/>
                    <a:pt x="398" y="210"/>
                    <a:pt x="374" y="421"/>
                  </a:cubicBezTo>
                  <a:lnTo>
                    <a:pt x="374" y="1378"/>
                  </a:lnTo>
                  <a:lnTo>
                    <a:pt x="47" y="1378"/>
                  </a:lnTo>
                  <a:cubicBezTo>
                    <a:pt x="1" y="911"/>
                    <a:pt x="1" y="444"/>
                    <a:pt x="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7741;p52"/>
            <p:cNvSpPr/>
            <p:nvPr/>
          </p:nvSpPr>
          <p:spPr>
            <a:xfrm>
              <a:off x="1602125" y="2922575"/>
              <a:ext cx="14625" cy="15200"/>
            </a:xfrm>
            <a:custGeom>
              <a:avLst/>
              <a:gdLst/>
              <a:ahLst/>
              <a:cxnLst/>
              <a:rect l="l" t="t" r="r" b="b"/>
              <a:pathLst>
                <a:path w="585" h="608" extrusionOk="0">
                  <a:moveTo>
                    <a:pt x="538" y="607"/>
                  </a:moveTo>
                  <a:lnTo>
                    <a:pt x="1" y="397"/>
                  </a:lnTo>
                  <a:cubicBezTo>
                    <a:pt x="24" y="24"/>
                    <a:pt x="304" y="0"/>
                    <a:pt x="584" y="0"/>
                  </a:cubicBezTo>
                  <a:cubicBezTo>
                    <a:pt x="561" y="210"/>
                    <a:pt x="561" y="397"/>
                    <a:pt x="538" y="6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7742;p52"/>
            <p:cNvSpPr/>
            <p:nvPr/>
          </p:nvSpPr>
          <p:spPr>
            <a:xfrm>
              <a:off x="1609125" y="2828600"/>
              <a:ext cx="12875" cy="19875"/>
            </a:xfrm>
            <a:custGeom>
              <a:avLst/>
              <a:gdLst/>
              <a:ahLst/>
              <a:cxnLst/>
              <a:rect l="l" t="t" r="r" b="b"/>
              <a:pathLst>
                <a:path w="515" h="795" extrusionOk="0">
                  <a:moveTo>
                    <a:pt x="444" y="794"/>
                  </a:moveTo>
                  <a:cubicBezTo>
                    <a:pt x="1" y="467"/>
                    <a:pt x="1" y="374"/>
                    <a:pt x="421" y="0"/>
                  </a:cubicBezTo>
                  <a:cubicBezTo>
                    <a:pt x="491" y="257"/>
                    <a:pt x="514" y="537"/>
                    <a:pt x="444" y="7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7743;p52"/>
            <p:cNvSpPr/>
            <p:nvPr/>
          </p:nvSpPr>
          <p:spPr>
            <a:xfrm>
              <a:off x="1501725" y="3175325"/>
              <a:ext cx="13450" cy="19275"/>
            </a:xfrm>
            <a:custGeom>
              <a:avLst/>
              <a:gdLst/>
              <a:ahLst/>
              <a:cxnLst/>
              <a:rect l="l" t="t" r="r" b="b"/>
              <a:pathLst>
                <a:path w="538" h="771" extrusionOk="0">
                  <a:moveTo>
                    <a:pt x="281" y="0"/>
                  </a:moveTo>
                  <a:cubicBezTo>
                    <a:pt x="538" y="187"/>
                    <a:pt x="538" y="584"/>
                    <a:pt x="281" y="771"/>
                  </a:cubicBezTo>
                  <a:cubicBezTo>
                    <a:pt x="1" y="584"/>
                    <a:pt x="1" y="187"/>
                    <a:pt x="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7744;p52"/>
            <p:cNvSpPr/>
            <p:nvPr/>
          </p:nvSpPr>
          <p:spPr>
            <a:xfrm>
              <a:off x="1389650" y="2749800"/>
              <a:ext cx="16375" cy="14600"/>
            </a:xfrm>
            <a:custGeom>
              <a:avLst/>
              <a:gdLst/>
              <a:ahLst/>
              <a:cxnLst/>
              <a:rect l="l" t="t" r="r" b="b"/>
              <a:pathLst>
                <a:path w="655" h="584" extrusionOk="0">
                  <a:moveTo>
                    <a:pt x="398" y="0"/>
                  </a:moveTo>
                  <a:cubicBezTo>
                    <a:pt x="655" y="467"/>
                    <a:pt x="328" y="537"/>
                    <a:pt x="1" y="584"/>
                  </a:cubicBezTo>
                  <a:cubicBezTo>
                    <a:pt x="1" y="327"/>
                    <a:pt x="164" y="94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7745;p52"/>
            <p:cNvSpPr/>
            <p:nvPr/>
          </p:nvSpPr>
          <p:spPr>
            <a:xfrm>
              <a:off x="1501725" y="2991450"/>
              <a:ext cx="15800" cy="20450"/>
            </a:xfrm>
            <a:custGeom>
              <a:avLst/>
              <a:gdLst/>
              <a:ahLst/>
              <a:cxnLst/>
              <a:rect l="l" t="t" r="r" b="b"/>
              <a:pathLst>
                <a:path w="632" h="818" extrusionOk="0">
                  <a:moveTo>
                    <a:pt x="257" y="818"/>
                  </a:moveTo>
                  <a:lnTo>
                    <a:pt x="94" y="818"/>
                  </a:lnTo>
                  <a:cubicBezTo>
                    <a:pt x="1" y="537"/>
                    <a:pt x="47" y="234"/>
                    <a:pt x="211" y="0"/>
                  </a:cubicBezTo>
                  <a:cubicBezTo>
                    <a:pt x="631" y="257"/>
                    <a:pt x="187" y="561"/>
                    <a:pt x="257" y="8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7746;p52"/>
            <p:cNvSpPr/>
            <p:nvPr/>
          </p:nvSpPr>
          <p:spPr>
            <a:xfrm>
              <a:off x="1373900" y="2770225"/>
              <a:ext cx="10525" cy="14625"/>
            </a:xfrm>
            <a:custGeom>
              <a:avLst/>
              <a:gdLst/>
              <a:ahLst/>
              <a:cxnLst/>
              <a:rect l="l" t="t" r="r" b="b"/>
              <a:pathLst>
                <a:path w="421" h="585" extrusionOk="0">
                  <a:moveTo>
                    <a:pt x="421" y="0"/>
                  </a:moveTo>
                  <a:cubicBezTo>
                    <a:pt x="421" y="257"/>
                    <a:pt x="397" y="537"/>
                    <a:pt x="24" y="584"/>
                  </a:cubicBezTo>
                  <a:cubicBezTo>
                    <a:pt x="0" y="304"/>
                    <a:pt x="164" y="70"/>
                    <a:pt x="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7747;p52"/>
            <p:cNvSpPr/>
            <p:nvPr/>
          </p:nvSpPr>
          <p:spPr>
            <a:xfrm>
              <a:off x="1504075" y="3145550"/>
              <a:ext cx="9350" cy="9350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7" y="0"/>
                  </a:moveTo>
                  <a:cubicBezTo>
                    <a:pt x="374" y="117"/>
                    <a:pt x="374" y="257"/>
                    <a:pt x="187" y="374"/>
                  </a:cubicBezTo>
                  <a:cubicBezTo>
                    <a:pt x="0" y="257"/>
                    <a:pt x="0" y="14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7748;p52"/>
            <p:cNvSpPr/>
            <p:nvPr/>
          </p:nvSpPr>
          <p:spPr>
            <a:xfrm>
              <a:off x="1749225" y="2768475"/>
              <a:ext cx="11100" cy="11700"/>
            </a:xfrm>
            <a:custGeom>
              <a:avLst/>
              <a:gdLst/>
              <a:ahLst/>
              <a:cxnLst/>
              <a:rect l="l" t="t" r="r" b="b"/>
              <a:pathLst>
                <a:path w="444" h="468" extrusionOk="0">
                  <a:moveTo>
                    <a:pt x="444" y="444"/>
                  </a:moveTo>
                  <a:cubicBezTo>
                    <a:pt x="187" y="467"/>
                    <a:pt x="0" y="234"/>
                    <a:pt x="70" y="0"/>
                  </a:cubicBezTo>
                  <a:cubicBezTo>
                    <a:pt x="280" y="24"/>
                    <a:pt x="444" y="211"/>
                    <a:pt x="444" y="4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7749;p52"/>
            <p:cNvSpPr/>
            <p:nvPr/>
          </p:nvSpPr>
          <p:spPr>
            <a:xfrm>
              <a:off x="1720625" y="2739275"/>
              <a:ext cx="11100" cy="10550"/>
            </a:xfrm>
            <a:custGeom>
              <a:avLst/>
              <a:gdLst/>
              <a:ahLst/>
              <a:cxnLst/>
              <a:rect l="l" t="t" r="r" b="b"/>
              <a:pathLst>
                <a:path w="444" h="422" extrusionOk="0">
                  <a:moveTo>
                    <a:pt x="444" y="398"/>
                  </a:moveTo>
                  <a:cubicBezTo>
                    <a:pt x="140" y="421"/>
                    <a:pt x="0" y="281"/>
                    <a:pt x="24" y="1"/>
                  </a:cubicBezTo>
                  <a:cubicBezTo>
                    <a:pt x="234" y="24"/>
                    <a:pt x="397" y="188"/>
                    <a:pt x="444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7750;p52"/>
            <p:cNvSpPr/>
            <p:nvPr/>
          </p:nvSpPr>
          <p:spPr>
            <a:xfrm>
              <a:off x="1819275" y="2839675"/>
              <a:ext cx="4675" cy="4125"/>
            </a:xfrm>
            <a:custGeom>
              <a:avLst/>
              <a:gdLst/>
              <a:ahLst/>
              <a:cxnLst/>
              <a:rect l="l" t="t" r="r" b="b"/>
              <a:pathLst>
                <a:path w="187" h="165" extrusionOk="0">
                  <a:moveTo>
                    <a:pt x="163" y="164"/>
                  </a:moveTo>
                  <a:lnTo>
                    <a:pt x="0" y="1"/>
                  </a:lnTo>
                  <a:cubicBezTo>
                    <a:pt x="93" y="1"/>
                    <a:pt x="187" y="71"/>
                    <a:pt x="163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7751;p52"/>
            <p:cNvSpPr/>
            <p:nvPr/>
          </p:nvSpPr>
          <p:spPr>
            <a:xfrm>
              <a:off x="1715950" y="2730525"/>
              <a:ext cx="4100" cy="4125"/>
            </a:xfrm>
            <a:custGeom>
              <a:avLst/>
              <a:gdLst/>
              <a:ahLst/>
              <a:cxnLst/>
              <a:rect l="l" t="t" r="r" b="b"/>
              <a:pathLst>
                <a:path w="164" h="165" extrusionOk="0">
                  <a:moveTo>
                    <a:pt x="141" y="164"/>
                  </a:moveTo>
                  <a:lnTo>
                    <a:pt x="0" y="1"/>
                  </a:lnTo>
                  <a:cubicBezTo>
                    <a:pt x="94" y="1"/>
                    <a:pt x="164" y="71"/>
                    <a:pt x="141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7752;p52"/>
            <p:cNvSpPr/>
            <p:nvPr/>
          </p:nvSpPr>
          <p:spPr>
            <a:xfrm>
              <a:off x="1731700" y="2830350"/>
              <a:ext cx="32725" cy="35050"/>
            </a:xfrm>
            <a:custGeom>
              <a:avLst/>
              <a:gdLst/>
              <a:ahLst/>
              <a:cxnLst/>
              <a:rect l="l" t="t" r="r" b="b"/>
              <a:pathLst>
                <a:path w="1309" h="1402" extrusionOk="0">
                  <a:moveTo>
                    <a:pt x="1" y="1401"/>
                  </a:moveTo>
                  <a:cubicBezTo>
                    <a:pt x="281" y="1028"/>
                    <a:pt x="514" y="631"/>
                    <a:pt x="655" y="187"/>
                  </a:cubicBezTo>
                  <a:cubicBezTo>
                    <a:pt x="701" y="47"/>
                    <a:pt x="865" y="0"/>
                    <a:pt x="981" y="47"/>
                  </a:cubicBezTo>
                  <a:cubicBezTo>
                    <a:pt x="1075" y="94"/>
                    <a:pt x="1122" y="187"/>
                    <a:pt x="1122" y="280"/>
                  </a:cubicBezTo>
                  <a:cubicBezTo>
                    <a:pt x="1308" y="1098"/>
                    <a:pt x="1122" y="1261"/>
                    <a:pt x="1" y="14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7753;p52"/>
            <p:cNvSpPr/>
            <p:nvPr/>
          </p:nvSpPr>
          <p:spPr>
            <a:xfrm>
              <a:off x="1512825" y="2997275"/>
              <a:ext cx="94575" cy="124375"/>
            </a:xfrm>
            <a:custGeom>
              <a:avLst/>
              <a:gdLst/>
              <a:ahLst/>
              <a:cxnLst/>
              <a:rect l="l" t="t" r="r" b="b"/>
              <a:pathLst>
                <a:path w="3783" h="4975" extrusionOk="0">
                  <a:moveTo>
                    <a:pt x="0" y="1378"/>
                  </a:moveTo>
                  <a:cubicBezTo>
                    <a:pt x="94" y="1192"/>
                    <a:pt x="234" y="1005"/>
                    <a:pt x="421" y="1005"/>
                  </a:cubicBezTo>
                  <a:cubicBezTo>
                    <a:pt x="817" y="1005"/>
                    <a:pt x="1098" y="771"/>
                    <a:pt x="1401" y="585"/>
                  </a:cubicBezTo>
                  <a:cubicBezTo>
                    <a:pt x="1635" y="374"/>
                    <a:pt x="2148" y="491"/>
                    <a:pt x="2172" y="1"/>
                  </a:cubicBezTo>
                  <a:lnTo>
                    <a:pt x="2569" y="1"/>
                  </a:lnTo>
                  <a:cubicBezTo>
                    <a:pt x="2615" y="304"/>
                    <a:pt x="2522" y="608"/>
                    <a:pt x="2288" y="795"/>
                  </a:cubicBezTo>
                  <a:cubicBezTo>
                    <a:pt x="2032" y="982"/>
                    <a:pt x="1985" y="1332"/>
                    <a:pt x="2195" y="1565"/>
                  </a:cubicBezTo>
                  <a:cubicBezTo>
                    <a:pt x="2452" y="1939"/>
                    <a:pt x="2732" y="1682"/>
                    <a:pt x="2989" y="1565"/>
                  </a:cubicBezTo>
                  <a:cubicBezTo>
                    <a:pt x="3339" y="1775"/>
                    <a:pt x="3783" y="1845"/>
                    <a:pt x="3316" y="2476"/>
                  </a:cubicBezTo>
                  <a:cubicBezTo>
                    <a:pt x="2942" y="3013"/>
                    <a:pt x="2779" y="3737"/>
                    <a:pt x="3362" y="4344"/>
                  </a:cubicBezTo>
                  <a:cubicBezTo>
                    <a:pt x="3502" y="4460"/>
                    <a:pt x="3549" y="4647"/>
                    <a:pt x="3456" y="4811"/>
                  </a:cubicBezTo>
                  <a:cubicBezTo>
                    <a:pt x="3246" y="4974"/>
                    <a:pt x="3106" y="4764"/>
                    <a:pt x="2989" y="4647"/>
                  </a:cubicBezTo>
                  <a:cubicBezTo>
                    <a:pt x="2779" y="4390"/>
                    <a:pt x="2405" y="4320"/>
                    <a:pt x="2125" y="4460"/>
                  </a:cubicBezTo>
                  <a:cubicBezTo>
                    <a:pt x="1261" y="4811"/>
                    <a:pt x="888" y="4577"/>
                    <a:pt x="537" y="3690"/>
                  </a:cubicBezTo>
                  <a:cubicBezTo>
                    <a:pt x="514" y="3643"/>
                    <a:pt x="444" y="3597"/>
                    <a:pt x="421" y="3550"/>
                  </a:cubicBezTo>
                  <a:cubicBezTo>
                    <a:pt x="771" y="2733"/>
                    <a:pt x="374" y="2056"/>
                    <a:pt x="0" y="1378"/>
                  </a:cubicBezTo>
                  <a:close/>
                  <a:moveTo>
                    <a:pt x="1821" y="3923"/>
                  </a:moveTo>
                  <a:cubicBezTo>
                    <a:pt x="2732" y="3526"/>
                    <a:pt x="2755" y="3386"/>
                    <a:pt x="2078" y="2873"/>
                  </a:cubicBezTo>
                  <a:cubicBezTo>
                    <a:pt x="1985" y="3176"/>
                    <a:pt x="1915" y="3480"/>
                    <a:pt x="1821" y="39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7754;p52"/>
            <p:cNvSpPr/>
            <p:nvPr/>
          </p:nvSpPr>
          <p:spPr>
            <a:xfrm>
              <a:off x="1528000" y="2964600"/>
              <a:ext cx="18700" cy="21625"/>
            </a:xfrm>
            <a:custGeom>
              <a:avLst/>
              <a:gdLst/>
              <a:ahLst/>
              <a:cxnLst/>
              <a:rect l="l" t="t" r="r" b="b"/>
              <a:pathLst>
                <a:path w="748" h="865" extrusionOk="0">
                  <a:moveTo>
                    <a:pt x="281" y="0"/>
                  </a:moveTo>
                  <a:cubicBezTo>
                    <a:pt x="514" y="117"/>
                    <a:pt x="747" y="257"/>
                    <a:pt x="701" y="584"/>
                  </a:cubicBezTo>
                  <a:cubicBezTo>
                    <a:pt x="701" y="748"/>
                    <a:pt x="537" y="864"/>
                    <a:pt x="351" y="841"/>
                  </a:cubicBezTo>
                  <a:cubicBezTo>
                    <a:pt x="24" y="771"/>
                    <a:pt x="0" y="514"/>
                    <a:pt x="24" y="234"/>
                  </a:cubicBezTo>
                  <a:cubicBezTo>
                    <a:pt x="24" y="70"/>
                    <a:pt x="117" y="0"/>
                    <a:pt x="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7755;p52"/>
            <p:cNvSpPr/>
            <p:nvPr/>
          </p:nvSpPr>
          <p:spPr>
            <a:xfrm>
              <a:off x="1567100" y="2978025"/>
              <a:ext cx="20450" cy="19275"/>
            </a:xfrm>
            <a:custGeom>
              <a:avLst/>
              <a:gdLst/>
              <a:ahLst/>
              <a:cxnLst/>
              <a:rect l="l" t="t" r="r" b="b"/>
              <a:pathLst>
                <a:path w="818" h="771" extrusionOk="0">
                  <a:moveTo>
                    <a:pt x="398" y="771"/>
                  </a:moveTo>
                  <a:lnTo>
                    <a:pt x="1" y="771"/>
                  </a:lnTo>
                  <a:lnTo>
                    <a:pt x="1" y="467"/>
                  </a:lnTo>
                  <a:cubicBezTo>
                    <a:pt x="1" y="234"/>
                    <a:pt x="1" y="0"/>
                    <a:pt x="351" y="0"/>
                  </a:cubicBezTo>
                  <a:cubicBezTo>
                    <a:pt x="514" y="0"/>
                    <a:pt x="654" y="94"/>
                    <a:pt x="724" y="257"/>
                  </a:cubicBezTo>
                  <a:cubicBezTo>
                    <a:pt x="818" y="514"/>
                    <a:pt x="608" y="654"/>
                    <a:pt x="398" y="7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7756;p52"/>
            <p:cNvSpPr/>
            <p:nvPr/>
          </p:nvSpPr>
          <p:spPr>
            <a:xfrm>
              <a:off x="1554250" y="2948825"/>
              <a:ext cx="17550" cy="17550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1" y="398"/>
                  </a:moveTo>
                  <a:cubicBezTo>
                    <a:pt x="678" y="585"/>
                    <a:pt x="608" y="701"/>
                    <a:pt x="468" y="678"/>
                  </a:cubicBezTo>
                  <a:cubicBezTo>
                    <a:pt x="258" y="608"/>
                    <a:pt x="1" y="561"/>
                    <a:pt x="24" y="258"/>
                  </a:cubicBezTo>
                  <a:cubicBezTo>
                    <a:pt x="24" y="118"/>
                    <a:pt x="141" y="24"/>
                    <a:pt x="281" y="24"/>
                  </a:cubicBezTo>
                  <a:cubicBezTo>
                    <a:pt x="561" y="1"/>
                    <a:pt x="655" y="188"/>
                    <a:pt x="701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7757;p52"/>
            <p:cNvSpPr/>
            <p:nvPr/>
          </p:nvSpPr>
          <p:spPr>
            <a:xfrm>
              <a:off x="1834450" y="2966925"/>
              <a:ext cx="28625" cy="42650"/>
            </a:xfrm>
            <a:custGeom>
              <a:avLst/>
              <a:gdLst/>
              <a:ahLst/>
              <a:cxnLst/>
              <a:rect l="l" t="t" r="r" b="b"/>
              <a:pathLst>
                <a:path w="1145" h="1706" extrusionOk="0">
                  <a:moveTo>
                    <a:pt x="23" y="1402"/>
                  </a:moveTo>
                  <a:lnTo>
                    <a:pt x="23" y="538"/>
                  </a:lnTo>
                  <a:cubicBezTo>
                    <a:pt x="0" y="118"/>
                    <a:pt x="234" y="1"/>
                    <a:pt x="607" y="24"/>
                  </a:cubicBezTo>
                  <a:cubicBezTo>
                    <a:pt x="607" y="188"/>
                    <a:pt x="584" y="351"/>
                    <a:pt x="701" y="491"/>
                  </a:cubicBezTo>
                  <a:cubicBezTo>
                    <a:pt x="1144" y="1005"/>
                    <a:pt x="1144" y="1005"/>
                    <a:pt x="887" y="1682"/>
                  </a:cubicBezTo>
                  <a:cubicBezTo>
                    <a:pt x="560" y="1705"/>
                    <a:pt x="374" y="1285"/>
                    <a:pt x="23" y="14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7758;p52"/>
            <p:cNvSpPr/>
            <p:nvPr/>
          </p:nvSpPr>
          <p:spPr>
            <a:xfrm>
              <a:off x="1558350" y="3069075"/>
              <a:ext cx="23375" cy="26300"/>
            </a:xfrm>
            <a:custGeom>
              <a:avLst/>
              <a:gdLst/>
              <a:ahLst/>
              <a:cxnLst/>
              <a:rect l="l" t="t" r="r" b="b"/>
              <a:pathLst>
                <a:path w="935" h="1052" extrusionOk="0">
                  <a:moveTo>
                    <a:pt x="0" y="1051"/>
                  </a:moveTo>
                  <a:cubicBezTo>
                    <a:pt x="94" y="608"/>
                    <a:pt x="164" y="304"/>
                    <a:pt x="257" y="1"/>
                  </a:cubicBezTo>
                  <a:cubicBezTo>
                    <a:pt x="934" y="538"/>
                    <a:pt x="911" y="654"/>
                    <a:pt x="0" y="10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7611;p52"/>
          <p:cNvGrpSpPr/>
          <p:nvPr/>
        </p:nvGrpSpPr>
        <p:grpSpPr>
          <a:xfrm rot="-5400000">
            <a:off x="3814020" y="4186510"/>
            <a:ext cx="720300" cy="625750"/>
            <a:chOff x="1213975" y="2608550"/>
            <a:chExt cx="720300" cy="625750"/>
          </a:xfrm>
          <a:solidFill>
            <a:srgbClr val="FF0000"/>
          </a:solidFill>
        </p:grpSpPr>
        <p:sp>
          <p:nvSpPr>
            <p:cNvPr id="240" name="Google Shape;7612;p52"/>
            <p:cNvSpPr/>
            <p:nvPr/>
          </p:nvSpPr>
          <p:spPr>
            <a:xfrm>
              <a:off x="1313775" y="2608550"/>
              <a:ext cx="577300" cy="366000"/>
            </a:xfrm>
            <a:custGeom>
              <a:avLst/>
              <a:gdLst/>
              <a:ahLst/>
              <a:cxnLst/>
              <a:rect l="l" t="t" r="r" b="b"/>
              <a:pathLst>
                <a:path w="23092" h="14640" extrusionOk="0">
                  <a:moveTo>
                    <a:pt x="12258" y="9596"/>
                  </a:moveTo>
                  <a:lnTo>
                    <a:pt x="12258" y="10180"/>
                  </a:lnTo>
                  <a:cubicBezTo>
                    <a:pt x="11885" y="10577"/>
                    <a:pt x="11161" y="10810"/>
                    <a:pt x="11698" y="11604"/>
                  </a:cubicBezTo>
                  <a:cubicBezTo>
                    <a:pt x="11791" y="11721"/>
                    <a:pt x="11721" y="11978"/>
                    <a:pt x="11721" y="12188"/>
                  </a:cubicBezTo>
                  <a:cubicBezTo>
                    <a:pt x="11021" y="12118"/>
                    <a:pt x="10297" y="12211"/>
                    <a:pt x="9643" y="12468"/>
                  </a:cubicBezTo>
                  <a:cubicBezTo>
                    <a:pt x="9433" y="12561"/>
                    <a:pt x="9106" y="12351"/>
                    <a:pt x="9270" y="12818"/>
                  </a:cubicBezTo>
                  <a:cubicBezTo>
                    <a:pt x="9340" y="13028"/>
                    <a:pt x="9223" y="13238"/>
                    <a:pt x="9013" y="13285"/>
                  </a:cubicBezTo>
                  <a:cubicBezTo>
                    <a:pt x="8850" y="13308"/>
                    <a:pt x="8686" y="13238"/>
                    <a:pt x="8616" y="13075"/>
                  </a:cubicBezTo>
                  <a:cubicBezTo>
                    <a:pt x="8406" y="12725"/>
                    <a:pt x="8219" y="12398"/>
                    <a:pt x="7752" y="12375"/>
                  </a:cubicBezTo>
                  <a:cubicBezTo>
                    <a:pt x="7729" y="11838"/>
                    <a:pt x="7869" y="11277"/>
                    <a:pt x="7565" y="10787"/>
                  </a:cubicBezTo>
                  <a:cubicBezTo>
                    <a:pt x="8312" y="10273"/>
                    <a:pt x="8312" y="9783"/>
                    <a:pt x="7565" y="9199"/>
                  </a:cubicBezTo>
                  <a:cubicBezTo>
                    <a:pt x="7565" y="8779"/>
                    <a:pt x="7425" y="8382"/>
                    <a:pt x="7192" y="8032"/>
                  </a:cubicBezTo>
                  <a:cubicBezTo>
                    <a:pt x="6865" y="8242"/>
                    <a:pt x="6538" y="8475"/>
                    <a:pt x="6118" y="8429"/>
                  </a:cubicBezTo>
                  <a:cubicBezTo>
                    <a:pt x="5697" y="8382"/>
                    <a:pt x="5534" y="8615"/>
                    <a:pt x="5604" y="8966"/>
                  </a:cubicBezTo>
                  <a:cubicBezTo>
                    <a:pt x="5674" y="9526"/>
                    <a:pt x="5441" y="9853"/>
                    <a:pt x="4904" y="9946"/>
                  </a:cubicBezTo>
                  <a:cubicBezTo>
                    <a:pt x="4367" y="9993"/>
                    <a:pt x="3993" y="10483"/>
                    <a:pt x="4086" y="10997"/>
                  </a:cubicBezTo>
                  <a:cubicBezTo>
                    <a:pt x="4133" y="11417"/>
                    <a:pt x="3970" y="11767"/>
                    <a:pt x="3993" y="12164"/>
                  </a:cubicBezTo>
                  <a:lnTo>
                    <a:pt x="3806" y="12375"/>
                  </a:lnTo>
                  <a:cubicBezTo>
                    <a:pt x="3479" y="12211"/>
                    <a:pt x="3129" y="12141"/>
                    <a:pt x="2756" y="12188"/>
                  </a:cubicBezTo>
                  <a:cubicBezTo>
                    <a:pt x="2359" y="12211"/>
                    <a:pt x="1962" y="12188"/>
                    <a:pt x="1822" y="11697"/>
                  </a:cubicBezTo>
                  <a:cubicBezTo>
                    <a:pt x="1705" y="11301"/>
                    <a:pt x="1355" y="11394"/>
                    <a:pt x="1075" y="11417"/>
                  </a:cubicBezTo>
                  <a:cubicBezTo>
                    <a:pt x="794" y="11441"/>
                    <a:pt x="514" y="11791"/>
                    <a:pt x="94" y="11651"/>
                  </a:cubicBezTo>
                  <a:cubicBezTo>
                    <a:pt x="1" y="11254"/>
                    <a:pt x="71" y="10834"/>
                    <a:pt x="304" y="10483"/>
                  </a:cubicBezTo>
                  <a:cubicBezTo>
                    <a:pt x="561" y="10133"/>
                    <a:pt x="888" y="9760"/>
                    <a:pt x="864" y="9269"/>
                  </a:cubicBezTo>
                  <a:lnTo>
                    <a:pt x="888" y="9246"/>
                  </a:lnTo>
                  <a:cubicBezTo>
                    <a:pt x="1658" y="9106"/>
                    <a:pt x="1822" y="8522"/>
                    <a:pt x="1845" y="7868"/>
                  </a:cubicBezTo>
                  <a:cubicBezTo>
                    <a:pt x="1985" y="7541"/>
                    <a:pt x="2079" y="7215"/>
                    <a:pt x="2429" y="7051"/>
                  </a:cubicBezTo>
                  <a:cubicBezTo>
                    <a:pt x="2802" y="7028"/>
                    <a:pt x="2802" y="6748"/>
                    <a:pt x="2826" y="6467"/>
                  </a:cubicBezTo>
                  <a:cubicBezTo>
                    <a:pt x="2896" y="6397"/>
                    <a:pt x="2966" y="6327"/>
                    <a:pt x="3036" y="6234"/>
                  </a:cubicBezTo>
                  <a:cubicBezTo>
                    <a:pt x="3363" y="6187"/>
                    <a:pt x="3690" y="6117"/>
                    <a:pt x="3409" y="5650"/>
                  </a:cubicBezTo>
                  <a:cubicBezTo>
                    <a:pt x="3993" y="4460"/>
                    <a:pt x="4764" y="3339"/>
                    <a:pt x="5697" y="2382"/>
                  </a:cubicBezTo>
                  <a:cubicBezTo>
                    <a:pt x="6188" y="1845"/>
                    <a:pt x="6585" y="1261"/>
                    <a:pt x="7145" y="770"/>
                  </a:cubicBezTo>
                  <a:cubicBezTo>
                    <a:pt x="7705" y="210"/>
                    <a:pt x="8546" y="0"/>
                    <a:pt x="9316" y="187"/>
                  </a:cubicBezTo>
                  <a:cubicBezTo>
                    <a:pt x="10531" y="444"/>
                    <a:pt x="11511" y="1097"/>
                    <a:pt x="12539" y="1774"/>
                  </a:cubicBezTo>
                  <a:cubicBezTo>
                    <a:pt x="13869" y="2638"/>
                    <a:pt x="14850" y="3876"/>
                    <a:pt x="16064" y="4856"/>
                  </a:cubicBezTo>
                  <a:lnTo>
                    <a:pt x="16204" y="5043"/>
                  </a:lnTo>
                  <a:cubicBezTo>
                    <a:pt x="16228" y="5090"/>
                    <a:pt x="16251" y="5160"/>
                    <a:pt x="16274" y="5230"/>
                  </a:cubicBezTo>
                  <a:cubicBezTo>
                    <a:pt x="16274" y="5510"/>
                    <a:pt x="16391" y="5650"/>
                    <a:pt x="16694" y="5627"/>
                  </a:cubicBezTo>
                  <a:cubicBezTo>
                    <a:pt x="17138" y="5697"/>
                    <a:pt x="17255" y="6071"/>
                    <a:pt x="17465" y="6397"/>
                  </a:cubicBezTo>
                  <a:cubicBezTo>
                    <a:pt x="17395" y="6631"/>
                    <a:pt x="17582" y="6841"/>
                    <a:pt x="17839" y="6818"/>
                  </a:cubicBezTo>
                  <a:lnTo>
                    <a:pt x="17839" y="6818"/>
                  </a:lnTo>
                  <a:cubicBezTo>
                    <a:pt x="17722" y="7308"/>
                    <a:pt x="18119" y="7588"/>
                    <a:pt x="18259" y="7985"/>
                  </a:cubicBezTo>
                  <a:cubicBezTo>
                    <a:pt x="18586" y="8826"/>
                    <a:pt x="19146" y="9409"/>
                    <a:pt x="20173" y="9223"/>
                  </a:cubicBezTo>
                  <a:lnTo>
                    <a:pt x="20197" y="9246"/>
                  </a:lnTo>
                  <a:lnTo>
                    <a:pt x="20360" y="9409"/>
                  </a:lnTo>
                  <a:cubicBezTo>
                    <a:pt x="20827" y="9619"/>
                    <a:pt x="21177" y="10040"/>
                    <a:pt x="21317" y="10553"/>
                  </a:cubicBezTo>
                  <a:cubicBezTo>
                    <a:pt x="20804" y="11020"/>
                    <a:pt x="21644" y="11441"/>
                    <a:pt x="21364" y="11908"/>
                  </a:cubicBezTo>
                  <a:cubicBezTo>
                    <a:pt x="22018" y="12024"/>
                    <a:pt x="21948" y="12865"/>
                    <a:pt x="22625" y="13052"/>
                  </a:cubicBezTo>
                  <a:cubicBezTo>
                    <a:pt x="22998" y="13145"/>
                    <a:pt x="23092" y="13635"/>
                    <a:pt x="22858" y="14056"/>
                  </a:cubicBezTo>
                  <a:cubicBezTo>
                    <a:pt x="22672" y="14429"/>
                    <a:pt x="22438" y="14639"/>
                    <a:pt x="21995" y="14453"/>
                  </a:cubicBezTo>
                  <a:cubicBezTo>
                    <a:pt x="21808" y="14406"/>
                    <a:pt x="21621" y="14359"/>
                    <a:pt x="21411" y="14359"/>
                  </a:cubicBezTo>
                  <a:cubicBezTo>
                    <a:pt x="21247" y="13589"/>
                    <a:pt x="21247" y="13542"/>
                    <a:pt x="20594" y="13682"/>
                  </a:cubicBezTo>
                  <a:cubicBezTo>
                    <a:pt x="19963" y="13822"/>
                    <a:pt x="19566" y="13402"/>
                    <a:pt x="19123" y="13168"/>
                  </a:cubicBezTo>
                  <a:cubicBezTo>
                    <a:pt x="18679" y="12935"/>
                    <a:pt x="19099" y="12491"/>
                    <a:pt x="19216" y="12164"/>
                  </a:cubicBezTo>
                  <a:cubicBezTo>
                    <a:pt x="19286" y="11978"/>
                    <a:pt x="19286" y="11744"/>
                    <a:pt x="19053" y="11651"/>
                  </a:cubicBezTo>
                  <a:cubicBezTo>
                    <a:pt x="18819" y="11557"/>
                    <a:pt x="18726" y="11721"/>
                    <a:pt x="18656" y="11931"/>
                  </a:cubicBezTo>
                  <a:cubicBezTo>
                    <a:pt x="18539" y="12258"/>
                    <a:pt x="18422" y="12561"/>
                    <a:pt x="18025" y="12608"/>
                  </a:cubicBezTo>
                  <a:lnTo>
                    <a:pt x="18025" y="12608"/>
                  </a:lnTo>
                  <a:cubicBezTo>
                    <a:pt x="17979" y="12328"/>
                    <a:pt x="17839" y="12024"/>
                    <a:pt x="17932" y="11767"/>
                  </a:cubicBezTo>
                  <a:cubicBezTo>
                    <a:pt x="18049" y="11371"/>
                    <a:pt x="17885" y="11301"/>
                    <a:pt x="17605" y="11114"/>
                  </a:cubicBezTo>
                  <a:cubicBezTo>
                    <a:pt x="17161" y="10857"/>
                    <a:pt x="16648" y="10764"/>
                    <a:pt x="16298" y="10297"/>
                  </a:cubicBezTo>
                  <a:cubicBezTo>
                    <a:pt x="15527" y="9246"/>
                    <a:pt x="14780" y="8219"/>
                    <a:pt x="13589" y="7635"/>
                  </a:cubicBezTo>
                  <a:cubicBezTo>
                    <a:pt x="13216" y="7448"/>
                    <a:pt x="12935" y="7075"/>
                    <a:pt x="12445" y="7121"/>
                  </a:cubicBezTo>
                  <a:cubicBezTo>
                    <a:pt x="12305" y="7448"/>
                    <a:pt x="12142" y="7752"/>
                    <a:pt x="12002" y="8102"/>
                  </a:cubicBezTo>
                  <a:cubicBezTo>
                    <a:pt x="11931" y="8289"/>
                    <a:pt x="12095" y="8382"/>
                    <a:pt x="12258" y="8405"/>
                  </a:cubicBezTo>
                  <a:cubicBezTo>
                    <a:pt x="12258" y="8545"/>
                    <a:pt x="12258" y="8686"/>
                    <a:pt x="12235" y="8802"/>
                  </a:cubicBezTo>
                  <a:cubicBezTo>
                    <a:pt x="11815" y="9176"/>
                    <a:pt x="11815" y="9269"/>
                    <a:pt x="12258" y="9596"/>
                  </a:cubicBezTo>
                  <a:close/>
                  <a:moveTo>
                    <a:pt x="16718" y="10273"/>
                  </a:moveTo>
                  <a:cubicBezTo>
                    <a:pt x="17839" y="10133"/>
                    <a:pt x="18025" y="9970"/>
                    <a:pt x="17839" y="9152"/>
                  </a:cubicBezTo>
                  <a:cubicBezTo>
                    <a:pt x="17839" y="9059"/>
                    <a:pt x="17792" y="8966"/>
                    <a:pt x="17698" y="8919"/>
                  </a:cubicBezTo>
                  <a:cubicBezTo>
                    <a:pt x="17582" y="8872"/>
                    <a:pt x="17418" y="8919"/>
                    <a:pt x="17372" y="9059"/>
                  </a:cubicBezTo>
                  <a:cubicBezTo>
                    <a:pt x="17231" y="9503"/>
                    <a:pt x="16998" y="9900"/>
                    <a:pt x="16718" y="102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7613;p52"/>
            <p:cNvSpPr/>
            <p:nvPr/>
          </p:nvSpPr>
          <p:spPr>
            <a:xfrm>
              <a:off x="1213975" y="2839675"/>
              <a:ext cx="194975" cy="197900"/>
            </a:xfrm>
            <a:custGeom>
              <a:avLst/>
              <a:gdLst/>
              <a:ahLst/>
              <a:cxnLst/>
              <a:rect l="l" t="t" r="r" b="b"/>
              <a:pathLst>
                <a:path w="7799" h="7916" extrusionOk="0">
                  <a:moveTo>
                    <a:pt x="4856" y="1"/>
                  </a:moveTo>
                  <a:cubicBezTo>
                    <a:pt x="4880" y="491"/>
                    <a:pt x="4553" y="888"/>
                    <a:pt x="4319" y="1238"/>
                  </a:cubicBezTo>
                  <a:cubicBezTo>
                    <a:pt x="4063" y="1565"/>
                    <a:pt x="3993" y="1985"/>
                    <a:pt x="4109" y="2406"/>
                  </a:cubicBezTo>
                  <a:cubicBezTo>
                    <a:pt x="4506" y="2522"/>
                    <a:pt x="4740" y="2196"/>
                    <a:pt x="5067" y="2172"/>
                  </a:cubicBezTo>
                  <a:cubicBezTo>
                    <a:pt x="5393" y="2126"/>
                    <a:pt x="5697" y="2032"/>
                    <a:pt x="5814" y="2429"/>
                  </a:cubicBezTo>
                  <a:cubicBezTo>
                    <a:pt x="5977" y="2943"/>
                    <a:pt x="6351" y="2943"/>
                    <a:pt x="6748" y="2919"/>
                  </a:cubicBezTo>
                  <a:cubicBezTo>
                    <a:pt x="7121" y="2896"/>
                    <a:pt x="7471" y="2966"/>
                    <a:pt x="7798" y="3130"/>
                  </a:cubicBezTo>
                  <a:cubicBezTo>
                    <a:pt x="7798" y="3293"/>
                    <a:pt x="7728" y="3456"/>
                    <a:pt x="7612" y="3573"/>
                  </a:cubicBezTo>
                  <a:cubicBezTo>
                    <a:pt x="6631" y="4484"/>
                    <a:pt x="5790" y="5581"/>
                    <a:pt x="4833" y="6515"/>
                  </a:cubicBezTo>
                  <a:cubicBezTo>
                    <a:pt x="3829" y="7472"/>
                    <a:pt x="2428" y="7916"/>
                    <a:pt x="1051" y="7682"/>
                  </a:cubicBezTo>
                  <a:cubicBezTo>
                    <a:pt x="304" y="7566"/>
                    <a:pt x="0" y="7099"/>
                    <a:pt x="280" y="6422"/>
                  </a:cubicBezTo>
                  <a:cubicBezTo>
                    <a:pt x="747" y="5254"/>
                    <a:pt x="1237" y="4110"/>
                    <a:pt x="2148" y="3200"/>
                  </a:cubicBezTo>
                  <a:cubicBezTo>
                    <a:pt x="2895" y="2452"/>
                    <a:pt x="3432" y="1565"/>
                    <a:pt x="4086" y="748"/>
                  </a:cubicBezTo>
                  <a:cubicBezTo>
                    <a:pt x="4296" y="444"/>
                    <a:pt x="4483" y="141"/>
                    <a:pt x="48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7614;p52"/>
            <p:cNvSpPr/>
            <p:nvPr/>
          </p:nvSpPr>
          <p:spPr>
            <a:xfrm>
              <a:off x="1499400" y="3025875"/>
              <a:ext cx="120250" cy="208425"/>
            </a:xfrm>
            <a:custGeom>
              <a:avLst/>
              <a:gdLst/>
              <a:ahLst/>
              <a:cxnLst/>
              <a:rect l="l" t="t" r="r" b="b"/>
              <a:pathLst>
                <a:path w="4810" h="8337" extrusionOk="0">
                  <a:moveTo>
                    <a:pt x="4670" y="24"/>
                  </a:moveTo>
                  <a:cubicBezTo>
                    <a:pt x="4810" y="2009"/>
                    <a:pt x="4530" y="3970"/>
                    <a:pt x="4436" y="5931"/>
                  </a:cubicBezTo>
                  <a:cubicBezTo>
                    <a:pt x="4390" y="7239"/>
                    <a:pt x="3783" y="7823"/>
                    <a:pt x="2452" y="8103"/>
                  </a:cubicBezTo>
                  <a:cubicBezTo>
                    <a:pt x="1331" y="8336"/>
                    <a:pt x="677" y="7916"/>
                    <a:pt x="350" y="6749"/>
                  </a:cubicBezTo>
                  <a:cubicBezTo>
                    <a:pt x="607" y="6562"/>
                    <a:pt x="607" y="6165"/>
                    <a:pt x="350" y="5978"/>
                  </a:cubicBezTo>
                  <a:lnTo>
                    <a:pt x="350" y="5161"/>
                  </a:lnTo>
                  <a:cubicBezTo>
                    <a:pt x="537" y="5044"/>
                    <a:pt x="537" y="4904"/>
                    <a:pt x="350" y="4787"/>
                  </a:cubicBezTo>
                  <a:cubicBezTo>
                    <a:pt x="304" y="3993"/>
                    <a:pt x="0" y="3223"/>
                    <a:pt x="187" y="2406"/>
                  </a:cubicBezTo>
                  <a:lnTo>
                    <a:pt x="537" y="2406"/>
                  </a:lnTo>
                  <a:lnTo>
                    <a:pt x="934" y="2406"/>
                  </a:lnTo>
                  <a:cubicBezTo>
                    <a:pt x="958" y="2453"/>
                    <a:pt x="1028" y="2499"/>
                    <a:pt x="1051" y="2546"/>
                  </a:cubicBezTo>
                  <a:cubicBezTo>
                    <a:pt x="1401" y="3433"/>
                    <a:pt x="1775" y="3667"/>
                    <a:pt x="2639" y="3340"/>
                  </a:cubicBezTo>
                  <a:cubicBezTo>
                    <a:pt x="2919" y="3176"/>
                    <a:pt x="3292" y="3246"/>
                    <a:pt x="3502" y="3503"/>
                  </a:cubicBezTo>
                  <a:cubicBezTo>
                    <a:pt x="3619" y="3620"/>
                    <a:pt x="3759" y="3830"/>
                    <a:pt x="3969" y="3667"/>
                  </a:cubicBezTo>
                  <a:cubicBezTo>
                    <a:pt x="4063" y="3503"/>
                    <a:pt x="4016" y="3316"/>
                    <a:pt x="3876" y="3223"/>
                  </a:cubicBezTo>
                  <a:cubicBezTo>
                    <a:pt x="3292" y="2593"/>
                    <a:pt x="3456" y="1869"/>
                    <a:pt x="3829" y="1332"/>
                  </a:cubicBezTo>
                  <a:cubicBezTo>
                    <a:pt x="4296" y="701"/>
                    <a:pt x="3853" y="631"/>
                    <a:pt x="3502" y="421"/>
                  </a:cubicBezTo>
                  <a:cubicBezTo>
                    <a:pt x="3502" y="188"/>
                    <a:pt x="3713" y="1"/>
                    <a:pt x="3946" y="48"/>
                  </a:cubicBezTo>
                  <a:cubicBezTo>
                    <a:pt x="4203" y="48"/>
                    <a:pt x="4436" y="24"/>
                    <a:pt x="4670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7615;p52"/>
            <p:cNvSpPr/>
            <p:nvPr/>
          </p:nvSpPr>
          <p:spPr>
            <a:xfrm>
              <a:off x="1502325" y="2911475"/>
              <a:ext cx="113825" cy="133700"/>
            </a:xfrm>
            <a:custGeom>
              <a:avLst/>
              <a:gdLst/>
              <a:ahLst/>
              <a:cxnLst/>
              <a:rect l="l" t="t" r="r" b="b"/>
              <a:pathLst>
                <a:path w="4553" h="5348" extrusionOk="0">
                  <a:moveTo>
                    <a:pt x="4553" y="4600"/>
                  </a:moveTo>
                  <a:lnTo>
                    <a:pt x="3852" y="4600"/>
                  </a:lnTo>
                  <a:cubicBezTo>
                    <a:pt x="3619" y="4577"/>
                    <a:pt x="3409" y="4764"/>
                    <a:pt x="3409" y="4997"/>
                  </a:cubicBezTo>
                  <a:cubicBezTo>
                    <a:pt x="3152" y="5091"/>
                    <a:pt x="2895" y="5347"/>
                    <a:pt x="2638" y="4997"/>
                  </a:cubicBezTo>
                  <a:cubicBezTo>
                    <a:pt x="2405" y="4764"/>
                    <a:pt x="2452" y="4414"/>
                    <a:pt x="2708" y="4227"/>
                  </a:cubicBezTo>
                  <a:cubicBezTo>
                    <a:pt x="2942" y="4040"/>
                    <a:pt x="3059" y="3736"/>
                    <a:pt x="3012" y="3433"/>
                  </a:cubicBezTo>
                  <a:cubicBezTo>
                    <a:pt x="3222" y="3316"/>
                    <a:pt x="3409" y="3199"/>
                    <a:pt x="3315" y="2919"/>
                  </a:cubicBezTo>
                  <a:cubicBezTo>
                    <a:pt x="3269" y="2756"/>
                    <a:pt x="3105" y="2662"/>
                    <a:pt x="2942" y="2662"/>
                  </a:cubicBezTo>
                  <a:cubicBezTo>
                    <a:pt x="2615" y="2662"/>
                    <a:pt x="2615" y="2919"/>
                    <a:pt x="2615" y="3153"/>
                  </a:cubicBezTo>
                  <a:lnTo>
                    <a:pt x="2615" y="3433"/>
                  </a:lnTo>
                  <a:cubicBezTo>
                    <a:pt x="2592" y="3947"/>
                    <a:pt x="2078" y="3806"/>
                    <a:pt x="1821" y="4017"/>
                  </a:cubicBezTo>
                  <a:cubicBezTo>
                    <a:pt x="1774" y="3666"/>
                    <a:pt x="1588" y="3573"/>
                    <a:pt x="1261" y="3713"/>
                  </a:cubicBezTo>
                  <a:cubicBezTo>
                    <a:pt x="957" y="3853"/>
                    <a:pt x="630" y="4063"/>
                    <a:pt x="233" y="4017"/>
                  </a:cubicBezTo>
                  <a:cubicBezTo>
                    <a:pt x="163" y="3760"/>
                    <a:pt x="607" y="3480"/>
                    <a:pt x="210" y="3223"/>
                  </a:cubicBezTo>
                  <a:cubicBezTo>
                    <a:pt x="210" y="2943"/>
                    <a:pt x="0" y="2709"/>
                    <a:pt x="70" y="2429"/>
                  </a:cubicBezTo>
                  <a:cubicBezTo>
                    <a:pt x="374" y="2429"/>
                    <a:pt x="560" y="2102"/>
                    <a:pt x="397" y="1845"/>
                  </a:cubicBezTo>
                  <a:cubicBezTo>
                    <a:pt x="187" y="1332"/>
                    <a:pt x="257" y="795"/>
                    <a:pt x="233" y="234"/>
                  </a:cubicBezTo>
                  <a:cubicBezTo>
                    <a:pt x="700" y="258"/>
                    <a:pt x="887" y="608"/>
                    <a:pt x="1097" y="958"/>
                  </a:cubicBezTo>
                  <a:cubicBezTo>
                    <a:pt x="1167" y="1121"/>
                    <a:pt x="1331" y="1191"/>
                    <a:pt x="1494" y="1168"/>
                  </a:cubicBezTo>
                  <a:cubicBezTo>
                    <a:pt x="1704" y="1121"/>
                    <a:pt x="1821" y="888"/>
                    <a:pt x="1751" y="701"/>
                  </a:cubicBezTo>
                  <a:cubicBezTo>
                    <a:pt x="1588" y="234"/>
                    <a:pt x="1915" y="444"/>
                    <a:pt x="2125" y="351"/>
                  </a:cubicBezTo>
                  <a:cubicBezTo>
                    <a:pt x="2778" y="94"/>
                    <a:pt x="3479" y="1"/>
                    <a:pt x="4203" y="71"/>
                  </a:cubicBezTo>
                  <a:lnTo>
                    <a:pt x="4553" y="71"/>
                  </a:lnTo>
                  <a:lnTo>
                    <a:pt x="4553" y="444"/>
                  </a:lnTo>
                  <a:cubicBezTo>
                    <a:pt x="4249" y="444"/>
                    <a:pt x="3993" y="444"/>
                    <a:pt x="3969" y="841"/>
                  </a:cubicBezTo>
                  <a:cubicBezTo>
                    <a:pt x="3689" y="888"/>
                    <a:pt x="3339" y="725"/>
                    <a:pt x="3222" y="1121"/>
                  </a:cubicBezTo>
                  <a:cubicBezTo>
                    <a:pt x="3082" y="1565"/>
                    <a:pt x="3596" y="1752"/>
                    <a:pt x="3619" y="2172"/>
                  </a:cubicBezTo>
                  <a:cubicBezTo>
                    <a:pt x="3619" y="2452"/>
                    <a:pt x="3946" y="2406"/>
                    <a:pt x="4156" y="2429"/>
                  </a:cubicBezTo>
                  <a:cubicBezTo>
                    <a:pt x="4133" y="2802"/>
                    <a:pt x="4226" y="3199"/>
                    <a:pt x="4086" y="3573"/>
                  </a:cubicBezTo>
                  <a:cubicBezTo>
                    <a:pt x="3922" y="4017"/>
                    <a:pt x="4156" y="4157"/>
                    <a:pt x="4530" y="4203"/>
                  </a:cubicBezTo>
                  <a:cubicBezTo>
                    <a:pt x="4553" y="4343"/>
                    <a:pt x="4553" y="4484"/>
                    <a:pt x="4553" y="4600"/>
                  </a:cubicBezTo>
                  <a:close/>
                  <a:moveTo>
                    <a:pt x="1308" y="2125"/>
                  </a:moveTo>
                  <a:cubicBezTo>
                    <a:pt x="1144" y="2125"/>
                    <a:pt x="1051" y="2195"/>
                    <a:pt x="1051" y="2336"/>
                  </a:cubicBezTo>
                  <a:cubicBezTo>
                    <a:pt x="1027" y="2639"/>
                    <a:pt x="1051" y="2873"/>
                    <a:pt x="1378" y="2943"/>
                  </a:cubicBezTo>
                  <a:cubicBezTo>
                    <a:pt x="1564" y="2989"/>
                    <a:pt x="1728" y="2873"/>
                    <a:pt x="1728" y="2686"/>
                  </a:cubicBezTo>
                  <a:cubicBezTo>
                    <a:pt x="1774" y="2382"/>
                    <a:pt x="1541" y="2242"/>
                    <a:pt x="1308" y="2125"/>
                  </a:cubicBezTo>
                  <a:close/>
                  <a:moveTo>
                    <a:pt x="2778" y="1892"/>
                  </a:moveTo>
                  <a:cubicBezTo>
                    <a:pt x="2732" y="1682"/>
                    <a:pt x="2638" y="1495"/>
                    <a:pt x="2358" y="1518"/>
                  </a:cubicBezTo>
                  <a:cubicBezTo>
                    <a:pt x="2218" y="1518"/>
                    <a:pt x="2101" y="1612"/>
                    <a:pt x="2101" y="1752"/>
                  </a:cubicBezTo>
                  <a:cubicBezTo>
                    <a:pt x="2055" y="2055"/>
                    <a:pt x="2335" y="2102"/>
                    <a:pt x="2545" y="2172"/>
                  </a:cubicBezTo>
                  <a:cubicBezTo>
                    <a:pt x="2685" y="2195"/>
                    <a:pt x="2755" y="2079"/>
                    <a:pt x="2778" y="18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7616;p52"/>
            <p:cNvSpPr/>
            <p:nvPr/>
          </p:nvSpPr>
          <p:spPr>
            <a:xfrm>
              <a:off x="1833275" y="2871800"/>
              <a:ext cx="101000" cy="154700"/>
            </a:xfrm>
            <a:custGeom>
              <a:avLst/>
              <a:gdLst/>
              <a:ahLst/>
              <a:cxnLst/>
              <a:rect l="l" t="t" r="r" b="b"/>
              <a:pathLst>
                <a:path w="4040" h="6188" extrusionOk="0">
                  <a:moveTo>
                    <a:pt x="654" y="3829"/>
                  </a:moveTo>
                  <a:cubicBezTo>
                    <a:pt x="841" y="3829"/>
                    <a:pt x="1028" y="3852"/>
                    <a:pt x="1238" y="3923"/>
                  </a:cubicBezTo>
                  <a:cubicBezTo>
                    <a:pt x="1681" y="4109"/>
                    <a:pt x="1892" y="3899"/>
                    <a:pt x="2078" y="3526"/>
                  </a:cubicBezTo>
                  <a:cubicBezTo>
                    <a:pt x="2312" y="3105"/>
                    <a:pt x="2242" y="2615"/>
                    <a:pt x="1868" y="2522"/>
                  </a:cubicBezTo>
                  <a:cubicBezTo>
                    <a:pt x="1191" y="2335"/>
                    <a:pt x="1238" y="1494"/>
                    <a:pt x="607" y="1378"/>
                  </a:cubicBezTo>
                  <a:cubicBezTo>
                    <a:pt x="888" y="911"/>
                    <a:pt x="24" y="490"/>
                    <a:pt x="537" y="0"/>
                  </a:cubicBezTo>
                  <a:cubicBezTo>
                    <a:pt x="1191" y="93"/>
                    <a:pt x="1401" y="700"/>
                    <a:pt x="1705" y="1121"/>
                  </a:cubicBezTo>
                  <a:cubicBezTo>
                    <a:pt x="1985" y="1518"/>
                    <a:pt x="2312" y="1891"/>
                    <a:pt x="2685" y="2195"/>
                  </a:cubicBezTo>
                  <a:cubicBezTo>
                    <a:pt x="3129" y="2545"/>
                    <a:pt x="3456" y="3012"/>
                    <a:pt x="3643" y="3526"/>
                  </a:cubicBezTo>
                  <a:cubicBezTo>
                    <a:pt x="4040" y="4460"/>
                    <a:pt x="3713" y="5230"/>
                    <a:pt x="2802" y="5604"/>
                  </a:cubicBezTo>
                  <a:cubicBezTo>
                    <a:pt x="2242" y="5860"/>
                    <a:pt x="1728" y="6187"/>
                    <a:pt x="1028" y="6024"/>
                  </a:cubicBezTo>
                  <a:cubicBezTo>
                    <a:pt x="537" y="5907"/>
                    <a:pt x="187" y="5744"/>
                    <a:pt x="0" y="5253"/>
                  </a:cubicBezTo>
                  <a:lnTo>
                    <a:pt x="47" y="5183"/>
                  </a:lnTo>
                  <a:cubicBezTo>
                    <a:pt x="421" y="5090"/>
                    <a:pt x="607" y="5510"/>
                    <a:pt x="934" y="5487"/>
                  </a:cubicBezTo>
                  <a:cubicBezTo>
                    <a:pt x="1191" y="4786"/>
                    <a:pt x="1191" y="4786"/>
                    <a:pt x="748" y="4273"/>
                  </a:cubicBezTo>
                  <a:cubicBezTo>
                    <a:pt x="631" y="4156"/>
                    <a:pt x="654" y="3969"/>
                    <a:pt x="654" y="38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7617;p52"/>
            <p:cNvSpPr/>
            <p:nvPr/>
          </p:nvSpPr>
          <p:spPr>
            <a:xfrm>
              <a:off x="1764400" y="2897475"/>
              <a:ext cx="85250" cy="105100"/>
            </a:xfrm>
            <a:custGeom>
              <a:avLst/>
              <a:gdLst/>
              <a:ahLst/>
              <a:cxnLst/>
              <a:rect l="l" t="t" r="r" b="b"/>
              <a:pathLst>
                <a:path w="3410" h="4204" extrusionOk="0">
                  <a:moveTo>
                    <a:pt x="0" y="1051"/>
                  </a:moveTo>
                  <a:cubicBezTo>
                    <a:pt x="397" y="981"/>
                    <a:pt x="514" y="677"/>
                    <a:pt x="631" y="374"/>
                  </a:cubicBezTo>
                  <a:cubicBezTo>
                    <a:pt x="677" y="164"/>
                    <a:pt x="794" y="0"/>
                    <a:pt x="1028" y="70"/>
                  </a:cubicBezTo>
                  <a:cubicBezTo>
                    <a:pt x="1261" y="164"/>
                    <a:pt x="1238" y="397"/>
                    <a:pt x="1191" y="584"/>
                  </a:cubicBezTo>
                  <a:cubicBezTo>
                    <a:pt x="1074" y="934"/>
                    <a:pt x="607" y="1331"/>
                    <a:pt x="1098" y="1588"/>
                  </a:cubicBezTo>
                  <a:cubicBezTo>
                    <a:pt x="1588" y="1845"/>
                    <a:pt x="1962" y="2242"/>
                    <a:pt x="2592" y="2102"/>
                  </a:cubicBezTo>
                  <a:cubicBezTo>
                    <a:pt x="3199" y="1985"/>
                    <a:pt x="3246" y="2008"/>
                    <a:pt x="3409" y="2779"/>
                  </a:cubicBezTo>
                  <a:lnTo>
                    <a:pt x="3409" y="2779"/>
                  </a:lnTo>
                  <a:cubicBezTo>
                    <a:pt x="3036" y="2755"/>
                    <a:pt x="2779" y="2872"/>
                    <a:pt x="2825" y="3316"/>
                  </a:cubicBezTo>
                  <a:cubicBezTo>
                    <a:pt x="2825" y="3596"/>
                    <a:pt x="2825" y="3876"/>
                    <a:pt x="2825" y="4156"/>
                  </a:cubicBezTo>
                  <a:lnTo>
                    <a:pt x="2779" y="4203"/>
                  </a:lnTo>
                  <a:cubicBezTo>
                    <a:pt x="2452" y="4110"/>
                    <a:pt x="2172" y="3900"/>
                    <a:pt x="2008" y="3619"/>
                  </a:cubicBezTo>
                  <a:cubicBezTo>
                    <a:pt x="1308" y="2802"/>
                    <a:pt x="654" y="1915"/>
                    <a:pt x="0" y="10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7618;p52"/>
            <p:cNvSpPr/>
            <p:nvPr/>
          </p:nvSpPr>
          <p:spPr>
            <a:xfrm>
              <a:off x="1612050" y="2785400"/>
              <a:ext cx="152375" cy="138375"/>
            </a:xfrm>
            <a:custGeom>
              <a:avLst/>
              <a:gdLst/>
              <a:ahLst/>
              <a:cxnLst/>
              <a:rect l="l" t="t" r="r" b="b"/>
              <a:pathLst>
                <a:path w="6095" h="5535" extrusionOk="0">
                  <a:moveTo>
                    <a:pt x="327" y="1331"/>
                  </a:moveTo>
                  <a:cubicBezTo>
                    <a:pt x="141" y="1308"/>
                    <a:pt x="0" y="1215"/>
                    <a:pt x="71" y="1028"/>
                  </a:cubicBezTo>
                  <a:cubicBezTo>
                    <a:pt x="187" y="678"/>
                    <a:pt x="351" y="374"/>
                    <a:pt x="514" y="47"/>
                  </a:cubicBezTo>
                  <a:cubicBezTo>
                    <a:pt x="1004" y="1"/>
                    <a:pt x="1261" y="374"/>
                    <a:pt x="1635" y="538"/>
                  </a:cubicBezTo>
                  <a:cubicBezTo>
                    <a:pt x="2849" y="1121"/>
                    <a:pt x="3596" y="2172"/>
                    <a:pt x="4367" y="3199"/>
                  </a:cubicBezTo>
                  <a:cubicBezTo>
                    <a:pt x="4717" y="3666"/>
                    <a:pt x="5254" y="3760"/>
                    <a:pt x="5674" y="4040"/>
                  </a:cubicBezTo>
                  <a:cubicBezTo>
                    <a:pt x="5954" y="4203"/>
                    <a:pt x="6094" y="4297"/>
                    <a:pt x="5978" y="4670"/>
                  </a:cubicBezTo>
                  <a:cubicBezTo>
                    <a:pt x="5908" y="4927"/>
                    <a:pt x="6048" y="5230"/>
                    <a:pt x="6094" y="5534"/>
                  </a:cubicBezTo>
                  <a:cubicBezTo>
                    <a:pt x="5300" y="5137"/>
                    <a:pt x="4950" y="4320"/>
                    <a:pt x="4367" y="3713"/>
                  </a:cubicBezTo>
                  <a:cubicBezTo>
                    <a:pt x="3433" y="2732"/>
                    <a:pt x="2709" y="1541"/>
                    <a:pt x="1355" y="1004"/>
                  </a:cubicBezTo>
                  <a:cubicBezTo>
                    <a:pt x="748" y="748"/>
                    <a:pt x="748" y="724"/>
                    <a:pt x="327" y="13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7619;p52"/>
            <p:cNvSpPr/>
            <p:nvPr/>
          </p:nvSpPr>
          <p:spPr>
            <a:xfrm>
              <a:off x="1413000" y="2808750"/>
              <a:ext cx="89925" cy="103350"/>
            </a:xfrm>
            <a:custGeom>
              <a:avLst/>
              <a:gdLst/>
              <a:ahLst/>
              <a:cxnLst/>
              <a:rect l="l" t="t" r="r" b="b"/>
              <a:pathLst>
                <a:path w="3597" h="4134" extrusionOk="0">
                  <a:moveTo>
                    <a:pt x="24" y="4133"/>
                  </a:moveTo>
                  <a:cubicBezTo>
                    <a:pt x="1" y="3759"/>
                    <a:pt x="164" y="3409"/>
                    <a:pt x="141" y="2966"/>
                  </a:cubicBezTo>
                  <a:cubicBezTo>
                    <a:pt x="47" y="2452"/>
                    <a:pt x="398" y="1962"/>
                    <a:pt x="935" y="1915"/>
                  </a:cubicBezTo>
                  <a:cubicBezTo>
                    <a:pt x="1472" y="1845"/>
                    <a:pt x="1705" y="1518"/>
                    <a:pt x="1635" y="934"/>
                  </a:cubicBezTo>
                  <a:cubicBezTo>
                    <a:pt x="1588" y="584"/>
                    <a:pt x="1775" y="351"/>
                    <a:pt x="2149" y="397"/>
                  </a:cubicBezTo>
                  <a:cubicBezTo>
                    <a:pt x="2522" y="444"/>
                    <a:pt x="2896" y="211"/>
                    <a:pt x="3223" y="0"/>
                  </a:cubicBezTo>
                  <a:cubicBezTo>
                    <a:pt x="3456" y="351"/>
                    <a:pt x="3596" y="748"/>
                    <a:pt x="3596" y="1168"/>
                  </a:cubicBezTo>
                  <a:cubicBezTo>
                    <a:pt x="3596" y="1331"/>
                    <a:pt x="3573" y="1471"/>
                    <a:pt x="3573" y="1635"/>
                  </a:cubicBezTo>
                  <a:cubicBezTo>
                    <a:pt x="3410" y="1588"/>
                    <a:pt x="3269" y="1471"/>
                    <a:pt x="3199" y="1308"/>
                  </a:cubicBezTo>
                  <a:cubicBezTo>
                    <a:pt x="2966" y="911"/>
                    <a:pt x="2709" y="958"/>
                    <a:pt x="2452" y="1308"/>
                  </a:cubicBezTo>
                  <a:cubicBezTo>
                    <a:pt x="1822" y="2102"/>
                    <a:pt x="1005" y="2756"/>
                    <a:pt x="538" y="3666"/>
                  </a:cubicBezTo>
                  <a:cubicBezTo>
                    <a:pt x="444" y="3900"/>
                    <a:pt x="258" y="4063"/>
                    <a:pt x="24" y="41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7620;p52"/>
            <p:cNvSpPr/>
            <p:nvPr/>
          </p:nvSpPr>
          <p:spPr>
            <a:xfrm>
              <a:off x="1757400" y="2779575"/>
              <a:ext cx="61900" cy="64225"/>
            </a:xfrm>
            <a:custGeom>
              <a:avLst/>
              <a:gdLst/>
              <a:ahLst/>
              <a:cxnLst/>
              <a:rect l="l" t="t" r="r" b="b"/>
              <a:pathLst>
                <a:path w="2476" h="2569" extrusionOk="0">
                  <a:moveTo>
                    <a:pt x="2452" y="2382"/>
                  </a:moveTo>
                  <a:cubicBezTo>
                    <a:pt x="1424" y="2568"/>
                    <a:pt x="864" y="1985"/>
                    <a:pt x="537" y="1144"/>
                  </a:cubicBezTo>
                  <a:cubicBezTo>
                    <a:pt x="397" y="771"/>
                    <a:pt x="0" y="467"/>
                    <a:pt x="117" y="0"/>
                  </a:cubicBezTo>
                  <a:cubicBezTo>
                    <a:pt x="817" y="514"/>
                    <a:pt x="1331" y="1261"/>
                    <a:pt x="2101" y="1728"/>
                  </a:cubicBezTo>
                  <a:cubicBezTo>
                    <a:pt x="2335" y="1845"/>
                    <a:pt x="2475" y="2101"/>
                    <a:pt x="2452" y="23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7621;p52"/>
            <p:cNvSpPr/>
            <p:nvPr/>
          </p:nvSpPr>
          <p:spPr>
            <a:xfrm>
              <a:off x="1579950" y="2929575"/>
              <a:ext cx="37375" cy="43800"/>
            </a:xfrm>
            <a:custGeom>
              <a:avLst/>
              <a:gdLst/>
              <a:ahLst/>
              <a:cxnLst/>
              <a:rect l="l" t="t" r="r" b="b"/>
              <a:pathLst>
                <a:path w="1495" h="1752" extrusionOk="0">
                  <a:moveTo>
                    <a:pt x="1074" y="1705"/>
                  </a:moveTo>
                  <a:cubicBezTo>
                    <a:pt x="864" y="1682"/>
                    <a:pt x="537" y="1752"/>
                    <a:pt x="537" y="1448"/>
                  </a:cubicBezTo>
                  <a:cubicBezTo>
                    <a:pt x="514" y="1028"/>
                    <a:pt x="0" y="841"/>
                    <a:pt x="140" y="397"/>
                  </a:cubicBezTo>
                  <a:cubicBezTo>
                    <a:pt x="257" y="1"/>
                    <a:pt x="607" y="164"/>
                    <a:pt x="888" y="117"/>
                  </a:cubicBezTo>
                  <a:lnTo>
                    <a:pt x="1425" y="327"/>
                  </a:lnTo>
                  <a:cubicBezTo>
                    <a:pt x="1495" y="701"/>
                    <a:pt x="1495" y="1098"/>
                    <a:pt x="1401" y="1495"/>
                  </a:cubicBezTo>
                  <a:cubicBezTo>
                    <a:pt x="1261" y="1495"/>
                    <a:pt x="1144" y="1588"/>
                    <a:pt x="1074" y="17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7622;p52"/>
            <p:cNvSpPr/>
            <p:nvPr/>
          </p:nvSpPr>
          <p:spPr>
            <a:xfrm>
              <a:off x="1495300" y="2878200"/>
              <a:ext cx="20475" cy="94600"/>
            </a:xfrm>
            <a:custGeom>
              <a:avLst/>
              <a:gdLst/>
              <a:ahLst/>
              <a:cxnLst/>
              <a:rect l="l" t="t" r="r" b="b"/>
              <a:pathLst>
                <a:path w="819" h="3784" extrusionOk="0">
                  <a:moveTo>
                    <a:pt x="514" y="1589"/>
                  </a:moveTo>
                  <a:cubicBezTo>
                    <a:pt x="514" y="2126"/>
                    <a:pt x="468" y="2663"/>
                    <a:pt x="678" y="3200"/>
                  </a:cubicBezTo>
                  <a:cubicBezTo>
                    <a:pt x="818" y="3433"/>
                    <a:pt x="655" y="3760"/>
                    <a:pt x="351" y="3783"/>
                  </a:cubicBezTo>
                  <a:cubicBezTo>
                    <a:pt x="1" y="2546"/>
                    <a:pt x="141" y="1262"/>
                    <a:pt x="164" y="1"/>
                  </a:cubicBezTo>
                  <a:lnTo>
                    <a:pt x="328" y="1"/>
                  </a:lnTo>
                  <a:cubicBezTo>
                    <a:pt x="608" y="515"/>
                    <a:pt x="491" y="1052"/>
                    <a:pt x="514" y="15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7623;p52"/>
            <p:cNvSpPr/>
            <p:nvPr/>
          </p:nvSpPr>
          <p:spPr>
            <a:xfrm>
              <a:off x="1503475" y="3031725"/>
              <a:ext cx="28625" cy="54300"/>
            </a:xfrm>
            <a:custGeom>
              <a:avLst/>
              <a:gdLst/>
              <a:ahLst/>
              <a:cxnLst/>
              <a:rect l="l" t="t" r="r" b="b"/>
              <a:pathLst>
                <a:path w="1145" h="2172" extrusionOk="0">
                  <a:moveTo>
                    <a:pt x="771" y="2172"/>
                  </a:moveTo>
                  <a:lnTo>
                    <a:pt x="374" y="2172"/>
                  </a:lnTo>
                  <a:lnTo>
                    <a:pt x="374" y="1215"/>
                  </a:lnTo>
                  <a:cubicBezTo>
                    <a:pt x="398" y="1004"/>
                    <a:pt x="258" y="818"/>
                    <a:pt x="71" y="794"/>
                  </a:cubicBezTo>
                  <a:cubicBezTo>
                    <a:pt x="1" y="537"/>
                    <a:pt x="1" y="257"/>
                    <a:pt x="71" y="0"/>
                  </a:cubicBezTo>
                  <a:lnTo>
                    <a:pt x="398" y="0"/>
                  </a:lnTo>
                  <a:cubicBezTo>
                    <a:pt x="748" y="678"/>
                    <a:pt x="1145" y="1355"/>
                    <a:pt x="771" y="21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7624;p52"/>
            <p:cNvSpPr/>
            <p:nvPr/>
          </p:nvSpPr>
          <p:spPr>
            <a:xfrm>
              <a:off x="1502900" y="3000775"/>
              <a:ext cx="44975" cy="30975"/>
            </a:xfrm>
            <a:custGeom>
              <a:avLst/>
              <a:gdLst/>
              <a:ahLst/>
              <a:cxnLst/>
              <a:rect l="l" t="t" r="r" b="b"/>
              <a:pathLst>
                <a:path w="1799" h="1239" extrusionOk="0">
                  <a:moveTo>
                    <a:pt x="397" y="1238"/>
                  </a:moveTo>
                  <a:lnTo>
                    <a:pt x="70" y="1238"/>
                  </a:lnTo>
                  <a:cubicBezTo>
                    <a:pt x="0" y="982"/>
                    <a:pt x="0" y="701"/>
                    <a:pt x="47" y="445"/>
                  </a:cubicBezTo>
                  <a:lnTo>
                    <a:pt x="210" y="445"/>
                  </a:lnTo>
                  <a:cubicBezTo>
                    <a:pt x="607" y="491"/>
                    <a:pt x="911" y="281"/>
                    <a:pt x="1238" y="141"/>
                  </a:cubicBezTo>
                  <a:cubicBezTo>
                    <a:pt x="1565" y="1"/>
                    <a:pt x="1751" y="94"/>
                    <a:pt x="1798" y="445"/>
                  </a:cubicBezTo>
                  <a:cubicBezTo>
                    <a:pt x="1495" y="631"/>
                    <a:pt x="1214" y="865"/>
                    <a:pt x="818" y="865"/>
                  </a:cubicBezTo>
                  <a:cubicBezTo>
                    <a:pt x="631" y="865"/>
                    <a:pt x="491" y="1052"/>
                    <a:pt x="397" y="12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7625;p52"/>
            <p:cNvSpPr/>
            <p:nvPr/>
          </p:nvSpPr>
          <p:spPr>
            <a:xfrm>
              <a:off x="1592775" y="2863025"/>
              <a:ext cx="30975" cy="50225"/>
            </a:xfrm>
            <a:custGeom>
              <a:avLst/>
              <a:gdLst/>
              <a:ahLst/>
              <a:cxnLst/>
              <a:rect l="l" t="t" r="r" b="b"/>
              <a:pathLst>
                <a:path w="1239" h="2009" extrusionOk="0">
                  <a:moveTo>
                    <a:pt x="935" y="2009"/>
                  </a:moveTo>
                  <a:lnTo>
                    <a:pt x="561" y="2009"/>
                  </a:lnTo>
                  <a:cubicBezTo>
                    <a:pt x="561" y="1799"/>
                    <a:pt x="631" y="1565"/>
                    <a:pt x="538" y="1425"/>
                  </a:cubicBezTo>
                  <a:cubicBezTo>
                    <a:pt x="1" y="631"/>
                    <a:pt x="725" y="398"/>
                    <a:pt x="1122" y="1"/>
                  </a:cubicBezTo>
                  <a:cubicBezTo>
                    <a:pt x="1238" y="701"/>
                    <a:pt x="958" y="1332"/>
                    <a:pt x="935" y="20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7626;p52"/>
            <p:cNvSpPr/>
            <p:nvPr/>
          </p:nvSpPr>
          <p:spPr>
            <a:xfrm>
              <a:off x="1496475" y="2838525"/>
              <a:ext cx="25700" cy="39700"/>
            </a:xfrm>
            <a:custGeom>
              <a:avLst/>
              <a:gdLst/>
              <a:ahLst/>
              <a:cxnLst/>
              <a:rect l="l" t="t" r="r" b="b"/>
              <a:pathLst>
                <a:path w="1028" h="1588" extrusionOk="0">
                  <a:moveTo>
                    <a:pt x="281" y="1588"/>
                  </a:moveTo>
                  <a:lnTo>
                    <a:pt x="117" y="1588"/>
                  </a:lnTo>
                  <a:cubicBezTo>
                    <a:pt x="1" y="1191"/>
                    <a:pt x="141" y="841"/>
                    <a:pt x="234" y="467"/>
                  </a:cubicBezTo>
                  <a:cubicBezTo>
                    <a:pt x="234" y="327"/>
                    <a:pt x="257" y="187"/>
                    <a:pt x="257" y="0"/>
                  </a:cubicBezTo>
                  <a:cubicBezTo>
                    <a:pt x="1028" y="584"/>
                    <a:pt x="1028" y="1074"/>
                    <a:pt x="281" y="15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7627;p52"/>
            <p:cNvSpPr/>
            <p:nvPr/>
          </p:nvSpPr>
          <p:spPr>
            <a:xfrm>
              <a:off x="1600950" y="2966925"/>
              <a:ext cx="16375" cy="49650"/>
            </a:xfrm>
            <a:custGeom>
              <a:avLst/>
              <a:gdLst/>
              <a:ahLst/>
              <a:cxnLst/>
              <a:rect l="l" t="t" r="r" b="b"/>
              <a:pathLst>
                <a:path w="655" h="1986" extrusionOk="0">
                  <a:moveTo>
                    <a:pt x="234" y="211"/>
                  </a:moveTo>
                  <a:cubicBezTo>
                    <a:pt x="304" y="94"/>
                    <a:pt x="421" y="1"/>
                    <a:pt x="561" y="1"/>
                  </a:cubicBezTo>
                  <a:cubicBezTo>
                    <a:pt x="631" y="678"/>
                    <a:pt x="655" y="1332"/>
                    <a:pt x="608" y="1985"/>
                  </a:cubicBezTo>
                  <a:cubicBezTo>
                    <a:pt x="234" y="1939"/>
                    <a:pt x="1" y="1799"/>
                    <a:pt x="164" y="1355"/>
                  </a:cubicBezTo>
                  <a:cubicBezTo>
                    <a:pt x="304" y="981"/>
                    <a:pt x="211" y="584"/>
                    <a:pt x="234" y="2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7628;p52"/>
            <p:cNvSpPr/>
            <p:nvPr/>
          </p:nvSpPr>
          <p:spPr>
            <a:xfrm>
              <a:off x="1335950" y="2804650"/>
              <a:ext cx="23975" cy="34475"/>
            </a:xfrm>
            <a:custGeom>
              <a:avLst/>
              <a:gdLst/>
              <a:ahLst/>
              <a:cxnLst/>
              <a:rect l="l" t="t" r="r" b="b"/>
              <a:pathLst>
                <a:path w="959" h="1379" extrusionOk="0">
                  <a:moveTo>
                    <a:pt x="958" y="1"/>
                  </a:moveTo>
                  <a:cubicBezTo>
                    <a:pt x="935" y="678"/>
                    <a:pt x="795" y="1262"/>
                    <a:pt x="1" y="1379"/>
                  </a:cubicBezTo>
                  <a:cubicBezTo>
                    <a:pt x="351" y="958"/>
                    <a:pt x="444" y="328"/>
                    <a:pt x="9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7629;p52"/>
            <p:cNvSpPr/>
            <p:nvPr/>
          </p:nvSpPr>
          <p:spPr>
            <a:xfrm>
              <a:off x="1503475" y="3051575"/>
              <a:ext cx="9950" cy="34450"/>
            </a:xfrm>
            <a:custGeom>
              <a:avLst/>
              <a:gdLst/>
              <a:ahLst/>
              <a:cxnLst/>
              <a:rect l="l" t="t" r="r" b="b"/>
              <a:pathLst>
                <a:path w="398" h="1378" extrusionOk="0">
                  <a:moveTo>
                    <a:pt x="71" y="0"/>
                  </a:moveTo>
                  <a:cubicBezTo>
                    <a:pt x="258" y="24"/>
                    <a:pt x="398" y="210"/>
                    <a:pt x="374" y="421"/>
                  </a:cubicBezTo>
                  <a:lnTo>
                    <a:pt x="374" y="1378"/>
                  </a:lnTo>
                  <a:lnTo>
                    <a:pt x="47" y="1378"/>
                  </a:lnTo>
                  <a:cubicBezTo>
                    <a:pt x="1" y="911"/>
                    <a:pt x="1" y="444"/>
                    <a:pt x="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630;p52"/>
            <p:cNvSpPr/>
            <p:nvPr/>
          </p:nvSpPr>
          <p:spPr>
            <a:xfrm>
              <a:off x="1602125" y="2922575"/>
              <a:ext cx="14625" cy="15200"/>
            </a:xfrm>
            <a:custGeom>
              <a:avLst/>
              <a:gdLst/>
              <a:ahLst/>
              <a:cxnLst/>
              <a:rect l="l" t="t" r="r" b="b"/>
              <a:pathLst>
                <a:path w="585" h="608" extrusionOk="0">
                  <a:moveTo>
                    <a:pt x="538" y="607"/>
                  </a:moveTo>
                  <a:lnTo>
                    <a:pt x="1" y="397"/>
                  </a:lnTo>
                  <a:cubicBezTo>
                    <a:pt x="24" y="24"/>
                    <a:pt x="304" y="0"/>
                    <a:pt x="584" y="0"/>
                  </a:cubicBezTo>
                  <a:cubicBezTo>
                    <a:pt x="561" y="210"/>
                    <a:pt x="561" y="397"/>
                    <a:pt x="538" y="6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7631;p52"/>
            <p:cNvSpPr/>
            <p:nvPr/>
          </p:nvSpPr>
          <p:spPr>
            <a:xfrm>
              <a:off x="1609125" y="2828600"/>
              <a:ext cx="12875" cy="19875"/>
            </a:xfrm>
            <a:custGeom>
              <a:avLst/>
              <a:gdLst/>
              <a:ahLst/>
              <a:cxnLst/>
              <a:rect l="l" t="t" r="r" b="b"/>
              <a:pathLst>
                <a:path w="515" h="795" extrusionOk="0">
                  <a:moveTo>
                    <a:pt x="444" y="794"/>
                  </a:moveTo>
                  <a:cubicBezTo>
                    <a:pt x="1" y="467"/>
                    <a:pt x="1" y="374"/>
                    <a:pt x="421" y="0"/>
                  </a:cubicBezTo>
                  <a:cubicBezTo>
                    <a:pt x="491" y="257"/>
                    <a:pt x="514" y="537"/>
                    <a:pt x="444" y="7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7632;p52"/>
            <p:cNvSpPr/>
            <p:nvPr/>
          </p:nvSpPr>
          <p:spPr>
            <a:xfrm>
              <a:off x="1501725" y="3175325"/>
              <a:ext cx="13450" cy="19275"/>
            </a:xfrm>
            <a:custGeom>
              <a:avLst/>
              <a:gdLst/>
              <a:ahLst/>
              <a:cxnLst/>
              <a:rect l="l" t="t" r="r" b="b"/>
              <a:pathLst>
                <a:path w="538" h="771" extrusionOk="0">
                  <a:moveTo>
                    <a:pt x="281" y="0"/>
                  </a:moveTo>
                  <a:cubicBezTo>
                    <a:pt x="538" y="187"/>
                    <a:pt x="538" y="584"/>
                    <a:pt x="281" y="771"/>
                  </a:cubicBezTo>
                  <a:cubicBezTo>
                    <a:pt x="1" y="584"/>
                    <a:pt x="1" y="187"/>
                    <a:pt x="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7633;p52"/>
            <p:cNvSpPr/>
            <p:nvPr/>
          </p:nvSpPr>
          <p:spPr>
            <a:xfrm>
              <a:off x="1389650" y="2749800"/>
              <a:ext cx="16375" cy="14600"/>
            </a:xfrm>
            <a:custGeom>
              <a:avLst/>
              <a:gdLst/>
              <a:ahLst/>
              <a:cxnLst/>
              <a:rect l="l" t="t" r="r" b="b"/>
              <a:pathLst>
                <a:path w="655" h="584" extrusionOk="0">
                  <a:moveTo>
                    <a:pt x="398" y="0"/>
                  </a:moveTo>
                  <a:cubicBezTo>
                    <a:pt x="655" y="467"/>
                    <a:pt x="328" y="537"/>
                    <a:pt x="1" y="584"/>
                  </a:cubicBezTo>
                  <a:cubicBezTo>
                    <a:pt x="1" y="327"/>
                    <a:pt x="164" y="94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7634;p52"/>
            <p:cNvSpPr/>
            <p:nvPr/>
          </p:nvSpPr>
          <p:spPr>
            <a:xfrm>
              <a:off x="1501725" y="2991450"/>
              <a:ext cx="15800" cy="20450"/>
            </a:xfrm>
            <a:custGeom>
              <a:avLst/>
              <a:gdLst/>
              <a:ahLst/>
              <a:cxnLst/>
              <a:rect l="l" t="t" r="r" b="b"/>
              <a:pathLst>
                <a:path w="632" h="818" extrusionOk="0">
                  <a:moveTo>
                    <a:pt x="257" y="818"/>
                  </a:moveTo>
                  <a:lnTo>
                    <a:pt x="94" y="818"/>
                  </a:lnTo>
                  <a:cubicBezTo>
                    <a:pt x="1" y="537"/>
                    <a:pt x="47" y="234"/>
                    <a:pt x="211" y="0"/>
                  </a:cubicBezTo>
                  <a:cubicBezTo>
                    <a:pt x="631" y="257"/>
                    <a:pt x="187" y="561"/>
                    <a:pt x="257" y="8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7635;p52"/>
            <p:cNvSpPr/>
            <p:nvPr/>
          </p:nvSpPr>
          <p:spPr>
            <a:xfrm>
              <a:off x="1373900" y="2770225"/>
              <a:ext cx="10525" cy="14625"/>
            </a:xfrm>
            <a:custGeom>
              <a:avLst/>
              <a:gdLst/>
              <a:ahLst/>
              <a:cxnLst/>
              <a:rect l="l" t="t" r="r" b="b"/>
              <a:pathLst>
                <a:path w="421" h="585" extrusionOk="0">
                  <a:moveTo>
                    <a:pt x="421" y="0"/>
                  </a:moveTo>
                  <a:cubicBezTo>
                    <a:pt x="421" y="257"/>
                    <a:pt x="397" y="537"/>
                    <a:pt x="24" y="584"/>
                  </a:cubicBezTo>
                  <a:cubicBezTo>
                    <a:pt x="0" y="304"/>
                    <a:pt x="164" y="70"/>
                    <a:pt x="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7636;p52"/>
            <p:cNvSpPr/>
            <p:nvPr/>
          </p:nvSpPr>
          <p:spPr>
            <a:xfrm>
              <a:off x="1504075" y="3145550"/>
              <a:ext cx="9350" cy="9350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7" y="0"/>
                  </a:moveTo>
                  <a:cubicBezTo>
                    <a:pt x="374" y="117"/>
                    <a:pt x="374" y="257"/>
                    <a:pt x="187" y="374"/>
                  </a:cubicBezTo>
                  <a:cubicBezTo>
                    <a:pt x="0" y="257"/>
                    <a:pt x="0" y="14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7637;p52"/>
            <p:cNvSpPr/>
            <p:nvPr/>
          </p:nvSpPr>
          <p:spPr>
            <a:xfrm>
              <a:off x="1749225" y="2768475"/>
              <a:ext cx="11100" cy="11700"/>
            </a:xfrm>
            <a:custGeom>
              <a:avLst/>
              <a:gdLst/>
              <a:ahLst/>
              <a:cxnLst/>
              <a:rect l="l" t="t" r="r" b="b"/>
              <a:pathLst>
                <a:path w="444" h="468" extrusionOk="0">
                  <a:moveTo>
                    <a:pt x="444" y="444"/>
                  </a:moveTo>
                  <a:cubicBezTo>
                    <a:pt x="187" y="467"/>
                    <a:pt x="0" y="234"/>
                    <a:pt x="70" y="0"/>
                  </a:cubicBezTo>
                  <a:cubicBezTo>
                    <a:pt x="280" y="24"/>
                    <a:pt x="444" y="211"/>
                    <a:pt x="444" y="4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7638;p52"/>
            <p:cNvSpPr/>
            <p:nvPr/>
          </p:nvSpPr>
          <p:spPr>
            <a:xfrm>
              <a:off x="1720625" y="2739275"/>
              <a:ext cx="11100" cy="10550"/>
            </a:xfrm>
            <a:custGeom>
              <a:avLst/>
              <a:gdLst/>
              <a:ahLst/>
              <a:cxnLst/>
              <a:rect l="l" t="t" r="r" b="b"/>
              <a:pathLst>
                <a:path w="444" h="422" extrusionOk="0">
                  <a:moveTo>
                    <a:pt x="444" y="398"/>
                  </a:moveTo>
                  <a:cubicBezTo>
                    <a:pt x="140" y="421"/>
                    <a:pt x="0" y="281"/>
                    <a:pt x="24" y="1"/>
                  </a:cubicBezTo>
                  <a:cubicBezTo>
                    <a:pt x="234" y="24"/>
                    <a:pt x="397" y="188"/>
                    <a:pt x="444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7639;p52"/>
            <p:cNvSpPr/>
            <p:nvPr/>
          </p:nvSpPr>
          <p:spPr>
            <a:xfrm>
              <a:off x="1819275" y="2839675"/>
              <a:ext cx="4675" cy="4125"/>
            </a:xfrm>
            <a:custGeom>
              <a:avLst/>
              <a:gdLst/>
              <a:ahLst/>
              <a:cxnLst/>
              <a:rect l="l" t="t" r="r" b="b"/>
              <a:pathLst>
                <a:path w="187" h="165" extrusionOk="0">
                  <a:moveTo>
                    <a:pt x="163" y="164"/>
                  </a:moveTo>
                  <a:lnTo>
                    <a:pt x="0" y="1"/>
                  </a:lnTo>
                  <a:cubicBezTo>
                    <a:pt x="93" y="1"/>
                    <a:pt x="187" y="71"/>
                    <a:pt x="163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7640;p52"/>
            <p:cNvSpPr/>
            <p:nvPr/>
          </p:nvSpPr>
          <p:spPr>
            <a:xfrm>
              <a:off x="1715950" y="2730525"/>
              <a:ext cx="4100" cy="4125"/>
            </a:xfrm>
            <a:custGeom>
              <a:avLst/>
              <a:gdLst/>
              <a:ahLst/>
              <a:cxnLst/>
              <a:rect l="l" t="t" r="r" b="b"/>
              <a:pathLst>
                <a:path w="164" h="165" extrusionOk="0">
                  <a:moveTo>
                    <a:pt x="141" y="164"/>
                  </a:moveTo>
                  <a:lnTo>
                    <a:pt x="0" y="1"/>
                  </a:lnTo>
                  <a:cubicBezTo>
                    <a:pt x="94" y="1"/>
                    <a:pt x="164" y="71"/>
                    <a:pt x="141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7641;p52"/>
            <p:cNvSpPr/>
            <p:nvPr/>
          </p:nvSpPr>
          <p:spPr>
            <a:xfrm>
              <a:off x="1731700" y="2830350"/>
              <a:ext cx="32725" cy="35050"/>
            </a:xfrm>
            <a:custGeom>
              <a:avLst/>
              <a:gdLst/>
              <a:ahLst/>
              <a:cxnLst/>
              <a:rect l="l" t="t" r="r" b="b"/>
              <a:pathLst>
                <a:path w="1309" h="1402" extrusionOk="0">
                  <a:moveTo>
                    <a:pt x="1" y="1401"/>
                  </a:moveTo>
                  <a:cubicBezTo>
                    <a:pt x="281" y="1028"/>
                    <a:pt x="514" y="631"/>
                    <a:pt x="655" y="187"/>
                  </a:cubicBezTo>
                  <a:cubicBezTo>
                    <a:pt x="701" y="47"/>
                    <a:pt x="865" y="0"/>
                    <a:pt x="981" y="47"/>
                  </a:cubicBezTo>
                  <a:cubicBezTo>
                    <a:pt x="1075" y="94"/>
                    <a:pt x="1122" y="187"/>
                    <a:pt x="1122" y="280"/>
                  </a:cubicBezTo>
                  <a:cubicBezTo>
                    <a:pt x="1308" y="1098"/>
                    <a:pt x="1122" y="1261"/>
                    <a:pt x="1" y="14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7642;p52"/>
            <p:cNvSpPr/>
            <p:nvPr/>
          </p:nvSpPr>
          <p:spPr>
            <a:xfrm>
              <a:off x="1512825" y="2997275"/>
              <a:ext cx="94575" cy="124375"/>
            </a:xfrm>
            <a:custGeom>
              <a:avLst/>
              <a:gdLst/>
              <a:ahLst/>
              <a:cxnLst/>
              <a:rect l="l" t="t" r="r" b="b"/>
              <a:pathLst>
                <a:path w="3783" h="4975" extrusionOk="0">
                  <a:moveTo>
                    <a:pt x="0" y="1378"/>
                  </a:moveTo>
                  <a:cubicBezTo>
                    <a:pt x="94" y="1192"/>
                    <a:pt x="234" y="1005"/>
                    <a:pt x="421" y="1005"/>
                  </a:cubicBezTo>
                  <a:cubicBezTo>
                    <a:pt x="817" y="1005"/>
                    <a:pt x="1098" y="771"/>
                    <a:pt x="1401" y="585"/>
                  </a:cubicBezTo>
                  <a:cubicBezTo>
                    <a:pt x="1635" y="374"/>
                    <a:pt x="2148" y="491"/>
                    <a:pt x="2172" y="1"/>
                  </a:cubicBezTo>
                  <a:lnTo>
                    <a:pt x="2569" y="1"/>
                  </a:lnTo>
                  <a:cubicBezTo>
                    <a:pt x="2615" y="304"/>
                    <a:pt x="2522" y="608"/>
                    <a:pt x="2288" y="795"/>
                  </a:cubicBezTo>
                  <a:cubicBezTo>
                    <a:pt x="2032" y="982"/>
                    <a:pt x="1985" y="1332"/>
                    <a:pt x="2195" y="1565"/>
                  </a:cubicBezTo>
                  <a:cubicBezTo>
                    <a:pt x="2452" y="1939"/>
                    <a:pt x="2732" y="1682"/>
                    <a:pt x="2989" y="1565"/>
                  </a:cubicBezTo>
                  <a:cubicBezTo>
                    <a:pt x="3339" y="1775"/>
                    <a:pt x="3783" y="1845"/>
                    <a:pt x="3316" y="2476"/>
                  </a:cubicBezTo>
                  <a:cubicBezTo>
                    <a:pt x="2942" y="3013"/>
                    <a:pt x="2779" y="3737"/>
                    <a:pt x="3362" y="4344"/>
                  </a:cubicBezTo>
                  <a:cubicBezTo>
                    <a:pt x="3502" y="4460"/>
                    <a:pt x="3549" y="4647"/>
                    <a:pt x="3456" y="4811"/>
                  </a:cubicBezTo>
                  <a:cubicBezTo>
                    <a:pt x="3246" y="4974"/>
                    <a:pt x="3106" y="4764"/>
                    <a:pt x="2989" y="4647"/>
                  </a:cubicBezTo>
                  <a:cubicBezTo>
                    <a:pt x="2779" y="4390"/>
                    <a:pt x="2405" y="4320"/>
                    <a:pt x="2125" y="4460"/>
                  </a:cubicBezTo>
                  <a:cubicBezTo>
                    <a:pt x="1261" y="4811"/>
                    <a:pt x="888" y="4577"/>
                    <a:pt x="537" y="3690"/>
                  </a:cubicBezTo>
                  <a:cubicBezTo>
                    <a:pt x="514" y="3643"/>
                    <a:pt x="444" y="3597"/>
                    <a:pt x="421" y="3550"/>
                  </a:cubicBezTo>
                  <a:cubicBezTo>
                    <a:pt x="771" y="2733"/>
                    <a:pt x="374" y="2056"/>
                    <a:pt x="0" y="1378"/>
                  </a:cubicBezTo>
                  <a:close/>
                  <a:moveTo>
                    <a:pt x="1821" y="3923"/>
                  </a:moveTo>
                  <a:cubicBezTo>
                    <a:pt x="2732" y="3526"/>
                    <a:pt x="2755" y="3386"/>
                    <a:pt x="2078" y="2873"/>
                  </a:cubicBezTo>
                  <a:cubicBezTo>
                    <a:pt x="1985" y="3176"/>
                    <a:pt x="1915" y="3480"/>
                    <a:pt x="1821" y="39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7643;p52"/>
            <p:cNvSpPr/>
            <p:nvPr/>
          </p:nvSpPr>
          <p:spPr>
            <a:xfrm>
              <a:off x="1528000" y="2964600"/>
              <a:ext cx="18700" cy="21625"/>
            </a:xfrm>
            <a:custGeom>
              <a:avLst/>
              <a:gdLst/>
              <a:ahLst/>
              <a:cxnLst/>
              <a:rect l="l" t="t" r="r" b="b"/>
              <a:pathLst>
                <a:path w="748" h="865" extrusionOk="0">
                  <a:moveTo>
                    <a:pt x="281" y="0"/>
                  </a:moveTo>
                  <a:cubicBezTo>
                    <a:pt x="514" y="117"/>
                    <a:pt x="747" y="257"/>
                    <a:pt x="701" y="584"/>
                  </a:cubicBezTo>
                  <a:cubicBezTo>
                    <a:pt x="701" y="748"/>
                    <a:pt x="537" y="864"/>
                    <a:pt x="351" y="841"/>
                  </a:cubicBezTo>
                  <a:cubicBezTo>
                    <a:pt x="24" y="771"/>
                    <a:pt x="0" y="514"/>
                    <a:pt x="24" y="234"/>
                  </a:cubicBezTo>
                  <a:cubicBezTo>
                    <a:pt x="24" y="70"/>
                    <a:pt x="117" y="0"/>
                    <a:pt x="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7644;p52"/>
            <p:cNvSpPr/>
            <p:nvPr/>
          </p:nvSpPr>
          <p:spPr>
            <a:xfrm>
              <a:off x="1567100" y="2978025"/>
              <a:ext cx="20450" cy="19275"/>
            </a:xfrm>
            <a:custGeom>
              <a:avLst/>
              <a:gdLst/>
              <a:ahLst/>
              <a:cxnLst/>
              <a:rect l="l" t="t" r="r" b="b"/>
              <a:pathLst>
                <a:path w="818" h="771" extrusionOk="0">
                  <a:moveTo>
                    <a:pt x="398" y="771"/>
                  </a:moveTo>
                  <a:lnTo>
                    <a:pt x="1" y="771"/>
                  </a:lnTo>
                  <a:lnTo>
                    <a:pt x="1" y="467"/>
                  </a:lnTo>
                  <a:cubicBezTo>
                    <a:pt x="1" y="234"/>
                    <a:pt x="1" y="0"/>
                    <a:pt x="351" y="0"/>
                  </a:cubicBezTo>
                  <a:cubicBezTo>
                    <a:pt x="514" y="0"/>
                    <a:pt x="654" y="94"/>
                    <a:pt x="724" y="257"/>
                  </a:cubicBezTo>
                  <a:cubicBezTo>
                    <a:pt x="818" y="514"/>
                    <a:pt x="608" y="654"/>
                    <a:pt x="398" y="7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7645;p52"/>
            <p:cNvSpPr/>
            <p:nvPr/>
          </p:nvSpPr>
          <p:spPr>
            <a:xfrm>
              <a:off x="1554250" y="2948825"/>
              <a:ext cx="17550" cy="17550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1" y="398"/>
                  </a:moveTo>
                  <a:cubicBezTo>
                    <a:pt x="678" y="585"/>
                    <a:pt x="608" y="701"/>
                    <a:pt x="468" y="678"/>
                  </a:cubicBezTo>
                  <a:cubicBezTo>
                    <a:pt x="258" y="608"/>
                    <a:pt x="1" y="561"/>
                    <a:pt x="24" y="258"/>
                  </a:cubicBezTo>
                  <a:cubicBezTo>
                    <a:pt x="24" y="118"/>
                    <a:pt x="141" y="24"/>
                    <a:pt x="281" y="24"/>
                  </a:cubicBezTo>
                  <a:cubicBezTo>
                    <a:pt x="561" y="1"/>
                    <a:pt x="655" y="188"/>
                    <a:pt x="701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7646;p52"/>
            <p:cNvSpPr/>
            <p:nvPr/>
          </p:nvSpPr>
          <p:spPr>
            <a:xfrm>
              <a:off x="1834450" y="2966925"/>
              <a:ext cx="28625" cy="42650"/>
            </a:xfrm>
            <a:custGeom>
              <a:avLst/>
              <a:gdLst/>
              <a:ahLst/>
              <a:cxnLst/>
              <a:rect l="l" t="t" r="r" b="b"/>
              <a:pathLst>
                <a:path w="1145" h="1706" extrusionOk="0">
                  <a:moveTo>
                    <a:pt x="23" y="1402"/>
                  </a:moveTo>
                  <a:lnTo>
                    <a:pt x="23" y="538"/>
                  </a:lnTo>
                  <a:cubicBezTo>
                    <a:pt x="0" y="118"/>
                    <a:pt x="234" y="1"/>
                    <a:pt x="607" y="24"/>
                  </a:cubicBezTo>
                  <a:cubicBezTo>
                    <a:pt x="607" y="188"/>
                    <a:pt x="584" y="351"/>
                    <a:pt x="701" y="491"/>
                  </a:cubicBezTo>
                  <a:cubicBezTo>
                    <a:pt x="1144" y="1005"/>
                    <a:pt x="1144" y="1005"/>
                    <a:pt x="887" y="1682"/>
                  </a:cubicBezTo>
                  <a:cubicBezTo>
                    <a:pt x="560" y="1705"/>
                    <a:pt x="374" y="1285"/>
                    <a:pt x="23" y="14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7647;p52"/>
            <p:cNvSpPr/>
            <p:nvPr/>
          </p:nvSpPr>
          <p:spPr>
            <a:xfrm>
              <a:off x="1558350" y="3069075"/>
              <a:ext cx="23375" cy="26300"/>
            </a:xfrm>
            <a:custGeom>
              <a:avLst/>
              <a:gdLst/>
              <a:ahLst/>
              <a:cxnLst/>
              <a:rect l="l" t="t" r="r" b="b"/>
              <a:pathLst>
                <a:path w="935" h="1052" extrusionOk="0">
                  <a:moveTo>
                    <a:pt x="0" y="1051"/>
                  </a:moveTo>
                  <a:cubicBezTo>
                    <a:pt x="94" y="608"/>
                    <a:pt x="164" y="304"/>
                    <a:pt x="257" y="1"/>
                  </a:cubicBezTo>
                  <a:cubicBezTo>
                    <a:pt x="934" y="538"/>
                    <a:pt x="911" y="654"/>
                    <a:pt x="0" y="10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7761;p52"/>
          <p:cNvSpPr txBox="1">
            <a:spLocks noGrp="1"/>
          </p:cNvSpPr>
          <p:nvPr/>
        </p:nvSpPr>
        <p:spPr>
          <a:xfrm>
            <a:off x="7364794" y="1142051"/>
            <a:ext cx="2762726" cy="55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2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Responsabilidad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79" name="Google Shape;7768;p52"/>
          <p:cNvSpPr txBox="1">
            <a:spLocks noGrp="1"/>
          </p:cNvSpPr>
          <p:nvPr/>
        </p:nvSpPr>
        <p:spPr>
          <a:xfrm>
            <a:off x="4521073" y="4178834"/>
            <a:ext cx="771702" cy="732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35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05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80" name="Google Shape;7768;p52"/>
          <p:cNvSpPr txBox="1">
            <a:spLocks noGrp="1"/>
          </p:cNvSpPr>
          <p:nvPr/>
        </p:nvSpPr>
        <p:spPr>
          <a:xfrm>
            <a:off x="5665402" y="4200672"/>
            <a:ext cx="771702" cy="732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35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veat Brush"/>
              <a:buNone/>
              <a:defRPr sz="1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06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281" name="Google Shape;7685;p52"/>
          <p:cNvGrpSpPr/>
          <p:nvPr/>
        </p:nvGrpSpPr>
        <p:grpSpPr>
          <a:xfrm rot="-5400000">
            <a:off x="3845921" y="2725538"/>
            <a:ext cx="720300" cy="625750"/>
            <a:chOff x="1213975" y="2608550"/>
            <a:chExt cx="720300" cy="625750"/>
          </a:xfrm>
          <a:solidFill>
            <a:schemeClr val="accent5"/>
          </a:solidFill>
        </p:grpSpPr>
        <p:sp>
          <p:nvSpPr>
            <p:cNvPr id="282" name="Google Shape;7686;p52"/>
            <p:cNvSpPr/>
            <p:nvPr/>
          </p:nvSpPr>
          <p:spPr>
            <a:xfrm>
              <a:off x="1313775" y="2608550"/>
              <a:ext cx="577300" cy="366000"/>
            </a:xfrm>
            <a:custGeom>
              <a:avLst/>
              <a:gdLst/>
              <a:ahLst/>
              <a:cxnLst/>
              <a:rect l="l" t="t" r="r" b="b"/>
              <a:pathLst>
                <a:path w="23092" h="14640" extrusionOk="0">
                  <a:moveTo>
                    <a:pt x="12258" y="9596"/>
                  </a:moveTo>
                  <a:lnTo>
                    <a:pt x="12258" y="10180"/>
                  </a:lnTo>
                  <a:cubicBezTo>
                    <a:pt x="11885" y="10577"/>
                    <a:pt x="11161" y="10810"/>
                    <a:pt x="11698" y="11604"/>
                  </a:cubicBezTo>
                  <a:cubicBezTo>
                    <a:pt x="11791" y="11721"/>
                    <a:pt x="11721" y="11978"/>
                    <a:pt x="11721" y="12188"/>
                  </a:cubicBezTo>
                  <a:cubicBezTo>
                    <a:pt x="11021" y="12118"/>
                    <a:pt x="10297" y="12211"/>
                    <a:pt x="9643" y="12468"/>
                  </a:cubicBezTo>
                  <a:cubicBezTo>
                    <a:pt x="9433" y="12561"/>
                    <a:pt x="9106" y="12351"/>
                    <a:pt x="9270" y="12818"/>
                  </a:cubicBezTo>
                  <a:cubicBezTo>
                    <a:pt x="9340" y="13028"/>
                    <a:pt x="9223" y="13238"/>
                    <a:pt x="9013" y="13285"/>
                  </a:cubicBezTo>
                  <a:cubicBezTo>
                    <a:pt x="8850" y="13308"/>
                    <a:pt x="8686" y="13238"/>
                    <a:pt x="8616" y="13075"/>
                  </a:cubicBezTo>
                  <a:cubicBezTo>
                    <a:pt x="8406" y="12725"/>
                    <a:pt x="8219" y="12398"/>
                    <a:pt x="7752" y="12375"/>
                  </a:cubicBezTo>
                  <a:cubicBezTo>
                    <a:pt x="7729" y="11838"/>
                    <a:pt x="7869" y="11277"/>
                    <a:pt x="7565" y="10787"/>
                  </a:cubicBezTo>
                  <a:cubicBezTo>
                    <a:pt x="8312" y="10273"/>
                    <a:pt x="8312" y="9783"/>
                    <a:pt x="7565" y="9199"/>
                  </a:cubicBezTo>
                  <a:cubicBezTo>
                    <a:pt x="7565" y="8779"/>
                    <a:pt x="7425" y="8382"/>
                    <a:pt x="7192" y="8032"/>
                  </a:cubicBezTo>
                  <a:cubicBezTo>
                    <a:pt x="6865" y="8242"/>
                    <a:pt x="6538" y="8475"/>
                    <a:pt x="6118" y="8429"/>
                  </a:cubicBezTo>
                  <a:cubicBezTo>
                    <a:pt x="5697" y="8382"/>
                    <a:pt x="5534" y="8615"/>
                    <a:pt x="5604" y="8966"/>
                  </a:cubicBezTo>
                  <a:cubicBezTo>
                    <a:pt x="5674" y="9526"/>
                    <a:pt x="5441" y="9853"/>
                    <a:pt x="4904" y="9946"/>
                  </a:cubicBezTo>
                  <a:cubicBezTo>
                    <a:pt x="4367" y="9993"/>
                    <a:pt x="3993" y="10483"/>
                    <a:pt x="4086" y="10997"/>
                  </a:cubicBezTo>
                  <a:cubicBezTo>
                    <a:pt x="4133" y="11417"/>
                    <a:pt x="3970" y="11767"/>
                    <a:pt x="3993" y="12164"/>
                  </a:cubicBezTo>
                  <a:lnTo>
                    <a:pt x="3806" y="12375"/>
                  </a:lnTo>
                  <a:cubicBezTo>
                    <a:pt x="3479" y="12211"/>
                    <a:pt x="3129" y="12141"/>
                    <a:pt x="2756" y="12188"/>
                  </a:cubicBezTo>
                  <a:cubicBezTo>
                    <a:pt x="2359" y="12211"/>
                    <a:pt x="1962" y="12188"/>
                    <a:pt x="1822" y="11697"/>
                  </a:cubicBezTo>
                  <a:cubicBezTo>
                    <a:pt x="1705" y="11301"/>
                    <a:pt x="1355" y="11394"/>
                    <a:pt x="1075" y="11417"/>
                  </a:cubicBezTo>
                  <a:cubicBezTo>
                    <a:pt x="794" y="11441"/>
                    <a:pt x="514" y="11791"/>
                    <a:pt x="94" y="11651"/>
                  </a:cubicBezTo>
                  <a:cubicBezTo>
                    <a:pt x="1" y="11254"/>
                    <a:pt x="71" y="10834"/>
                    <a:pt x="304" y="10483"/>
                  </a:cubicBezTo>
                  <a:cubicBezTo>
                    <a:pt x="561" y="10133"/>
                    <a:pt x="888" y="9760"/>
                    <a:pt x="864" y="9269"/>
                  </a:cubicBezTo>
                  <a:lnTo>
                    <a:pt x="888" y="9246"/>
                  </a:lnTo>
                  <a:cubicBezTo>
                    <a:pt x="1658" y="9106"/>
                    <a:pt x="1822" y="8522"/>
                    <a:pt x="1845" y="7868"/>
                  </a:cubicBezTo>
                  <a:cubicBezTo>
                    <a:pt x="1985" y="7541"/>
                    <a:pt x="2079" y="7215"/>
                    <a:pt x="2429" y="7051"/>
                  </a:cubicBezTo>
                  <a:cubicBezTo>
                    <a:pt x="2802" y="7028"/>
                    <a:pt x="2802" y="6748"/>
                    <a:pt x="2826" y="6467"/>
                  </a:cubicBezTo>
                  <a:cubicBezTo>
                    <a:pt x="2896" y="6397"/>
                    <a:pt x="2966" y="6327"/>
                    <a:pt x="3036" y="6234"/>
                  </a:cubicBezTo>
                  <a:cubicBezTo>
                    <a:pt x="3363" y="6187"/>
                    <a:pt x="3690" y="6117"/>
                    <a:pt x="3409" y="5650"/>
                  </a:cubicBezTo>
                  <a:cubicBezTo>
                    <a:pt x="3993" y="4460"/>
                    <a:pt x="4764" y="3339"/>
                    <a:pt x="5697" y="2382"/>
                  </a:cubicBezTo>
                  <a:cubicBezTo>
                    <a:pt x="6188" y="1845"/>
                    <a:pt x="6585" y="1261"/>
                    <a:pt x="7145" y="770"/>
                  </a:cubicBezTo>
                  <a:cubicBezTo>
                    <a:pt x="7705" y="210"/>
                    <a:pt x="8546" y="0"/>
                    <a:pt x="9316" y="187"/>
                  </a:cubicBezTo>
                  <a:cubicBezTo>
                    <a:pt x="10531" y="444"/>
                    <a:pt x="11511" y="1097"/>
                    <a:pt x="12539" y="1774"/>
                  </a:cubicBezTo>
                  <a:cubicBezTo>
                    <a:pt x="13869" y="2638"/>
                    <a:pt x="14850" y="3876"/>
                    <a:pt x="16064" y="4856"/>
                  </a:cubicBezTo>
                  <a:lnTo>
                    <a:pt x="16204" y="5043"/>
                  </a:lnTo>
                  <a:cubicBezTo>
                    <a:pt x="16228" y="5090"/>
                    <a:pt x="16251" y="5160"/>
                    <a:pt x="16274" y="5230"/>
                  </a:cubicBezTo>
                  <a:cubicBezTo>
                    <a:pt x="16274" y="5510"/>
                    <a:pt x="16391" y="5650"/>
                    <a:pt x="16694" y="5627"/>
                  </a:cubicBezTo>
                  <a:cubicBezTo>
                    <a:pt x="17138" y="5697"/>
                    <a:pt x="17255" y="6071"/>
                    <a:pt x="17465" y="6397"/>
                  </a:cubicBezTo>
                  <a:cubicBezTo>
                    <a:pt x="17395" y="6631"/>
                    <a:pt x="17582" y="6841"/>
                    <a:pt x="17839" y="6818"/>
                  </a:cubicBezTo>
                  <a:lnTo>
                    <a:pt x="17839" y="6818"/>
                  </a:lnTo>
                  <a:cubicBezTo>
                    <a:pt x="17722" y="7308"/>
                    <a:pt x="18119" y="7588"/>
                    <a:pt x="18259" y="7985"/>
                  </a:cubicBezTo>
                  <a:cubicBezTo>
                    <a:pt x="18586" y="8826"/>
                    <a:pt x="19146" y="9409"/>
                    <a:pt x="20173" y="9223"/>
                  </a:cubicBezTo>
                  <a:lnTo>
                    <a:pt x="20197" y="9246"/>
                  </a:lnTo>
                  <a:lnTo>
                    <a:pt x="20360" y="9409"/>
                  </a:lnTo>
                  <a:cubicBezTo>
                    <a:pt x="20827" y="9619"/>
                    <a:pt x="21177" y="10040"/>
                    <a:pt x="21317" y="10553"/>
                  </a:cubicBezTo>
                  <a:cubicBezTo>
                    <a:pt x="20804" y="11020"/>
                    <a:pt x="21644" y="11441"/>
                    <a:pt x="21364" y="11908"/>
                  </a:cubicBezTo>
                  <a:cubicBezTo>
                    <a:pt x="22018" y="12024"/>
                    <a:pt x="21948" y="12865"/>
                    <a:pt x="22625" y="13052"/>
                  </a:cubicBezTo>
                  <a:cubicBezTo>
                    <a:pt x="22998" y="13145"/>
                    <a:pt x="23092" y="13635"/>
                    <a:pt x="22858" y="14056"/>
                  </a:cubicBezTo>
                  <a:cubicBezTo>
                    <a:pt x="22672" y="14429"/>
                    <a:pt x="22438" y="14639"/>
                    <a:pt x="21995" y="14453"/>
                  </a:cubicBezTo>
                  <a:cubicBezTo>
                    <a:pt x="21808" y="14406"/>
                    <a:pt x="21621" y="14359"/>
                    <a:pt x="21411" y="14359"/>
                  </a:cubicBezTo>
                  <a:cubicBezTo>
                    <a:pt x="21247" y="13589"/>
                    <a:pt x="21247" y="13542"/>
                    <a:pt x="20594" y="13682"/>
                  </a:cubicBezTo>
                  <a:cubicBezTo>
                    <a:pt x="19963" y="13822"/>
                    <a:pt x="19566" y="13402"/>
                    <a:pt x="19123" y="13168"/>
                  </a:cubicBezTo>
                  <a:cubicBezTo>
                    <a:pt x="18679" y="12935"/>
                    <a:pt x="19099" y="12491"/>
                    <a:pt x="19216" y="12164"/>
                  </a:cubicBezTo>
                  <a:cubicBezTo>
                    <a:pt x="19286" y="11978"/>
                    <a:pt x="19286" y="11744"/>
                    <a:pt x="19053" y="11651"/>
                  </a:cubicBezTo>
                  <a:cubicBezTo>
                    <a:pt x="18819" y="11557"/>
                    <a:pt x="18726" y="11721"/>
                    <a:pt x="18656" y="11931"/>
                  </a:cubicBezTo>
                  <a:cubicBezTo>
                    <a:pt x="18539" y="12258"/>
                    <a:pt x="18422" y="12561"/>
                    <a:pt x="18025" y="12608"/>
                  </a:cubicBezTo>
                  <a:lnTo>
                    <a:pt x="18025" y="12608"/>
                  </a:lnTo>
                  <a:cubicBezTo>
                    <a:pt x="17979" y="12328"/>
                    <a:pt x="17839" y="12024"/>
                    <a:pt x="17932" y="11767"/>
                  </a:cubicBezTo>
                  <a:cubicBezTo>
                    <a:pt x="18049" y="11371"/>
                    <a:pt x="17885" y="11301"/>
                    <a:pt x="17605" y="11114"/>
                  </a:cubicBezTo>
                  <a:cubicBezTo>
                    <a:pt x="17161" y="10857"/>
                    <a:pt x="16648" y="10764"/>
                    <a:pt x="16298" y="10297"/>
                  </a:cubicBezTo>
                  <a:cubicBezTo>
                    <a:pt x="15527" y="9246"/>
                    <a:pt x="14780" y="8219"/>
                    <a:pt x="13589" y="7635"/>
                  </a:cubicBezTo>
                  <a:cubicBezTo>
                    <a:pt x="13216" y="7448"/>
                    <a:pt x="12935" y="7075"/>
                    <a:pt x="12445" y="7121"/>
                  </a:cubicBezTo>
                  <a:cubicBezTo>
                    <a:pt x="12305" y="7448"/>
                    <a:pt x="12142" y="7752"/>
                    <a:pt x="12002" y="8102"/>
                  </a:cubicBezTo>
                  <a:cubicBezTo>
                    <a:pt x="11931" y="8289"/>
                    <a:pt x="12095" y="8382"/>
                    <a:pt x="12258" y="8405"/>
                  </a:cubicBezTo>
                  <a:cubicBezTo>
                    <a:pt x="12258" y="8545"/>
                    <a:pt x="12258" y="8686"/>
                    <a:pt x="12235" y="8802"/>
                  </a:cubicBezTo>
                  <a:cubicBezTo>
                    <a:pt x="11815" y="9176"/>
                    <a:pt x="11815" y="9269"/>
                    <a:pt x="12258" y="9596"/>
                  </a:cubicBezTo>
                  <a:close/>
                  <a:moveTo>
                    <a:pt x="16718" y="10273"/>
                  </a:moveTo>
                  <a:cubicBezTo>
                    <a:pt x="17839" y="10133"/>
                    <a:pt x="18025" y="9970"/>
                    <a:pt x="17839" y="9152"/>
                  </a:cubicBezTo>
                  <a:cubicBezTo>
                    <a:pt x="17839" y="9059"/>
                    <a:pt x="17792" y="8966"/>
                    <a:pt x="17698" y="8919"/>
                  </a:cubicBezTo>
                  <a:cubicBezTo>
                    <a:pt x="17582" y="8872"/>
                    <a:pt x="17418" y="8919"/>
                    <a:pt x="17372" y="9059"/>
                  </a:cubicBezTo>
                  <a:cubicBezTo>
                    <a:pt x="17231" y="9503"/>
                    <a:pt x="16998" y="9900"/>
                    <a:pt x="16718" y="102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7687;p52"/>
            <p:cNvSpPr/>
            <p:nvPr/>
          </p:nvSpPr>
          <p:spPr>
            <a:xfrm>
              <a:off x="1213975" y="2839675"/>
              <a:ext cx="194975" cy="197900"/>
            </a:xfrm>
            <a:custGeom>
              <a:avLst/>
              <a:gdLst/>
              <a:ahLst/>
              <a:cxnLst/>
              <a:rect l="l" t="t" r="r" b="b"/>
              <a:pathLst>
                <a:path w="7799" h="7916" extrusionOk="0">
                  <a:moveTo>
                    <a:pt x="4856" y="1"/>
                  </a:moveTo>
                  <a:cubicBezTo>
                    <a:pt x="4880" y="491"/>
                    <a:pt x="4553" y="888"/>
                    <a:pt x="4319" y="1238"/>
                  </a:cubicBezTo>
                  <a:cubicBezTo>
                    <a:pt x="4063" y="1565"/>
                    <a:pt x="3993" y="1985"/>
                    <a:pt x="4109" y="2406"/>
                  </a:cubicBezTo>
                  <a:cubicBezTo>
                    <a:pt x="4506" y="2522"/>
                    <a:pt x="4740" y="2196"/>
                    <a:pt x="5067" y="2172"/>
                  </a:cubicBezTo>
                  <a:cubicBezTo>
                    <a:pt x="5393" y="2126"/>
                    <a:pt x="5697" y="2032"/>
                    <a:pt x="5814" y="2429"/>
                  </a:cubicBezTo>
                  <a:cubicBezTo>
                    <a:pt x="5977" y="2943"/>
                    <a:pt x="6351" y="2943"/>
                    <a:pt x="6748" y="2919"/>
                  </a:cubicBezTo>
                  <a:cubicBezTo>
                    <a:pt x="7121" y="2896"/>
                    <a:pt x="7471" y="2966"/>
                    <a:pt x="7798" y="3130"/>
                  </a:cubicBezTo>
                  <a:cubicBezTo>
                    <a:pt x="7798" y="3293"/>
                    <a:pt x="7728" y="3456"/>
                    <a:pt x="7612" y="3573"/>
                  </a:cubicBezTo>
                  <a:cubicBezTo>
                    <a:pt x="6631" y="4484"/>
                    <a:pt x="5790" y="5581"/>
                    <a:pt x="4833" y="6515"/>
                  </a:cubicBezTo>
                  <a:cubicBezTo>
                    <a:pt x="3829" y="7472"/>
                    <a:pt x="2428" y="7916"/>
                    <a:pt x="1051" y="7682"/>
                  </a:cubicBezTo>
                  <a:cubicBezTo>
                    <a:pt x="304" y="7566"/>
                    <a:pt x="0" y="7099"/>
                    <a:pt x="280" y="6422"/>
                  </a:cubicBezTo>
                  <a:cubicBezTo>
                    <a:pt x="747" y="5254"/>
                    <a:pt x="1237" y="4110"/>
                    <a:pt x="2148" y="3200"/>
                  </a:cubicBezTo>
                  <a:cubicBezTo>
                    <a:pt x="2895" y="2452"/>
                    <a:pt x="3432" y="1565"/>
                    <a:pt x="4086" y="748"/>
                  </a:cubicBezTo>
                  <a:cubicBezTo>
                    <a:pt x="4296" y="444"/>
                    <a:pt x="4483" y="141"/>
                    <a:pt x="48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7688;p52"/>
            <p:cNvSpPr/>
            <p:nvPr/>
          </p:nvSpPr>
          <p:spPr>
            <a:xfrm>
              <a:off x="1499400" y="3025875"/>
              <a:ext cx="120250" cy="208425"/>
            </a:xfrm>
            <a:custGeom>
              <a:avLst/>
              <a:gdLst/>
              <a:ahLst/>
              <a:cxnLst/>
              <a:rect l="l" t="t" r="r" b="b"/>
              <a:pathLst>
                <a:path w="4810" h="8337" extrusionOk="0">
                  <a:moveTo>
                    <a:pt x="4670" y="24"/>
                  </a:moveTo>
                  <a:cubicBezTo>
                    <a:pt x="4810" y="2009"/>
                    <a:pt x="4530" y="3970"/>
                    <a:pt x="4436" y="5931"/>
                  </a:cubicBezTo>
                  <a:cubicBezTo>
                    <a:pt x="4390" y="7239"/>
                    <a:pt x="3783" y="7823"/>
                    <a:pt x="2452" y="8103"/>
                  </a:cubicBezTo>
                  <a:cubicBezTo>
                    <a:pt x="1331" y="8336"/>
                    <a:pt x="677" y="7916"/>
                    <a:pt x="350" y="6749"/>
                  </a:cubicBezTo>
                  <a:cubicBezTo>
                    <a:pt x="607" y="6562"/>
                    <a:pt x="607" y="6165"/>
                    <a:pt x="350" y="5978"/>
                  </a:cubicBezTo>
                  <a:lnTo>
                    <a:pt x="350" y="5161"/>
                  </a:lnTo>
                  <a:cubicBezTo>
                    <a:pt x="537" y="5044"/>
                    <a:pt x="537" y="4904"/>
                    <a:pt x="350" y="4787"/>
                  </a:cubicBezTo>
                  <a:cubicBezTo>
                    <a:pt x="304" y="3993"/>
                    <a:pt x="0" y="3223"/>
                    <a:pt x="187" y="2406"/>
                  </a:cubicBezTo>
                  <a:lnTo>
                    <a:pt x="537" y="2406"/>
                  </a:lnTo>
                  <a:lnTo>
                    <a:pt x="934" y="2406"/>
                  </a:lnTo>
                  <a:cubicBezTo>
                    <a:pt x="958" y="2453"/>
                    <a:pt x="1028" y="2499"/>
                    <a:pt x="1051" y="2546"/>
                  </a:cubicBezTo>
                  <a:cubicBezTo>
                    <a:pt x="1401" y="3433"/>
                    <a:pt x="1775" y="3667"/>
                    <a:pt x="2639" y="3340"/>
                  </a:cubicBezTo>
                  <a:cubicBezTo>
                    <a:pt x="2919" y="3176"/>
                    <a:pt x="3292" y="3246"/>
                    <a:pt x="3502" y="3503"/>
                  </a:cubicBezTo>
                  <a:cubicBezTo>
                    <a:pt x="3619" y="3620"/>
                    <a:pt x="3759" y="3830"/>
                    <a:pt x="3969" y="3667"/>
                  </a:cubicBezTo>
                  <a:cubicBezTo>
                    <a:pt x="4063" y="3503"/>
                    <a:pt x="4016" y="3316"/>
                    <a:pt x="3876" y="3223"/>
                  </a:cubicBezTo>
                  <a:cubicBezTo>
                    <a:pt x="3292" y="2593"/>
                    <a:pt x="3456" y="1869"/>
                    <a:pt x="3829" y="1332"/>
                  </a:cubicBezTo>
                  <a:cubicBezTo>
                    <a:pt x="4296" y="701"/>
                    <a:pt x="3853" y="631"/>
                    <a:pt x="3502" y="421"/>
                  </a:cubicBezTo>
                  <a:cubicBezTo>
                    <a:pt x="3502" y="188"/>
                    <a:pt x="3713" y="1"/>
                    <a:pt x="3946" y="48"/>
                  </a:cubicBezTo>
                  <a:cubicBezTo>
                    <a:pt x="4203" y="48"/>
                    <a:pt x="4436" y="24"/>
                    <a:pt x="4670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7689;p52"/>
            <p:cNvSpPr/>
            <p:nvPr/>
          </p:nvSpPr>
          <p:spPr>
            <a:xfrm>
              <a:off x="1502325" y="2911475"/>
              <a:ext cx="113825" cy="133700"/>
            </a:xfrm>
            <a:custGeom>
              <a:avLst/>
              <a:gdLst/>
              <a:ahLst/>
              <a:cxnLst/>
              <a:rect l="l" t="t" r="r" b="b"/>
              <a:pathLst>
                <a:path w="4553" h="5348" extrusionOk="0">
                  <a:moveTo>
                    <a:pt x="4553" y="4600"/>
                  </a:moveTo>
                  <a:lnTo>
                    <a:pt x="3852" y="4600"/>
                  </a:lnTo>
                  <a:cubicBezTo>
                    <a:pt x="3619" y="4577"/>
                    <a:pt x="3409" y="4764"/>
                    <a:pt x="3409" y="4997"/>
                  </a:cubicBezTo>
                  <a:cubicBezTo>
                    <a:pt x="3152" y="5091"/>
                    <a:pt x="2895" y="5347"/>
                    <a:pt x="2638" y="4997"/>
                  </a:cubicBezTo>
                  <a:cubicBezTo>
                    <a:pt x="2405" y="4764"/>
                    <a:pt x="2452" y="4414"/>
                    <a:pt x="2708" y="4227"/>
                  </a:cubicBezTo>
                  <a:cubicBezTo>
                    <a:pt x="2942" y="4040"/>
                    <a:pt x="3059" y="3736"/>
                    <a:pt x="3012" y="3433"/>
                  </a:cubicBezTo>
                  <a:cubicBezTo>
                    <a:pt x="3222" y="3316"/>
                    <a:pt x="3409" y="3199"/>
                    <a:pt x="3315" y="2919"/>
                  </a:cubicBezTo>
                  <a:cubicBezTo>
                    <a:pt x="3269" y="2756"/>
                    <a:pt x="3105" y="2662"/>
                    <a:pt x="2942" y="2662"/>
                  </a:cubicBezTo>
                  <a:cubicBezTo>
                    <a:pt x="2615" y="2662"/>
                    <a:pt x="2615" y="2919"/>
                    <a:pt x="2615" y="3153"/>
                  </a:cubicBezTo>
                  <a:lnTo>
                    <a:pt x="2615" y="3433"/>
                  </a:lnTo>
                  <a:cubicBezTo>
                    <a:pt x="2592" y="3947"/>
                    <a:pt x="2078" y="3806"/>
                    <a:pt x="1821" y="4017"/>
                  </a:cubicBezTo>
                  <a:cubicBezTo>
                    <a:pt x="1774" y="3666"/>
                    <a:pt x="1588" y="3573"/>
                    <a:pt x="1261" y="3713"/>
                  </a:cubicBezTo>
                  <a:cubicBezTo>
                    <a:pt x="957" y="3853"/>
                    <a:pt x="630" y="4063"/>
                    <a:pt x="233" y="4017"/>
                  </a:cubicBezTo>
                  <a:cubicBezTo>
                    <a:pt x="163" y="3760"/>
                    <a:pt x="607" y="3480"/>
                    <a:pt x="210" y="3223"/>
                  </a:cubicBezTo>
                  <a:cubicBezTo>
                    <a:pt x="210" y="2943"/>
                    <a:pt x="0" y="2709"/>
                    <a:pt x="70" y="2429"/>
                  </a:cubicBezTo>
                  <a:cubicBezTo>
                    <a:pt x="374" y="2429"/>
                    <a:pt x="560" y="2102"/>
                    <a:pt x="397" y="1845"/>
                  </a:cubicBezTo>
                  <a:cubicBezTo>
                    <a:pt x="187" y="1332"/>
                    <a:pt x="257" y="795"/>
                    <a:pt x="233" y="234"/>
                  </a:cubicBezTo>
                  <a:cubicBezTo>
                    <a:pt x="700" y="258"/>
                    <a:pt x="887" y="608"/>
                    <a:pt x="1097" y="958"/>
                  </a:cubicBezTo>
                  <a:cubicBezTo>
                    <a:pt x="1167" y="1121"/>
                    <a:pt x="1331" y="1191"/>
                    <a:pt x="1494" y="1168"/>
                  </a:cubicBezTo>
                  <a:cubicBezTo>
                    <a:pt x="1704" y="1121"/>
                    <a:pt x="1821" y="888"/>
                    <a:pt x="1751" y="701"/>
                  </a:cubicBezTo>
                  <a:cubicBezTo>
                    <a:pt x="1588" y="234"/>
                    <a:pt x="1915" y="444"/>
                    <a:pt x="2125" y="351"/>
                  </a:cubicBezTo>
                  <a:cubicBezTo>
                    <a:pt x="2778" y="94"/>
                    <a:pt x="3479" y="1"/>
                    <a:pt x="4203" y="71"/>
                  </a:cubicBezTo>
                  <a:lnTo>
                    <a:pt x="4553" y="71"/>
                  </a:lnTo>
                  <a:lnTo>
                    <a:pt x="4553" y="444"/>
                  </a:lnTo>
                  <a:cubicBezTo>
                    <a:pt x="4249" y="444"/>
                    <a:pt x="3993" y="444"/>
                    <a:pt x="3969" y="841"/>
                  </a:cubicBezTo>
                  <a:cubicBezTo>
                    <a:pt x="3689" y="888"/>
                    <a:pt x="3339" y="725"/>
                    <a:pt x="3222" y="1121"/>
                  </a:cubicBezTo>
                  <a:cubicBezTo>
                    <a:pt x="3082" y="1565"/>
                    <a:pt x="3596" y="1752"/>
                    <a:pt x="3619" y="2172"/>
                  </a:cubicBezTo>
                  <a:cubicBezTo>
                    <a:pt x="3619" y="2452"/>
                    <a:pt x="3946" y="2406"/>
                    <a:pt x="4156" y="2429"/>
                  </a:cubicBezTo>
                  <a:cubicBezTo>
                    <a:pt x="4133" y="2802"/>
                    <a:pt x="4226" y="3199"/>
                    <a:pt x="4086" y="3573"/>
                  </a:cubicBezTo>
                  <a:cubicBezTo>
                    <a:pt x="3922" y="4017"/>
                    <a:pt x="4156" y="4157"/>
                    <a:pt x="4530" y="4203"/>
                  </a:cubicBezTo>
                  <a:cubicBezTo>
                    <a:pt x="4553" y="4343"/>
                    <a:pt x="4553" y="4484"/>
                    <a:pt x="4553" y="4600"/>
                  </a:cubicBezTo>
                  <a:close/>
                  <a:moveTo>
                    <a:pt x="1308" y="2125"/>
                  </a:moveTo>
                  <a:cubicBezTo>
                    <a:pt x="1144" y="2125"/>
                    <a:pt x="1051" y="2195"/>
                    <a:pt x="1051" y="2336"/>
                  </a:cubicBezTo>
                  <a:cubicBezTo>
                    <a:pt x="1027" y="2639"/>
                    <a:pt x="1051" y="2873"/>
                    <a:pt x="1378" y="2943"/>
                  </a:cubicBezTo>
                  <a:cubicBezTo>
                    <a:pt x="1564" y="2989"/>
                    <a:pt x="1728" y="2873"/>
                    <a:pt x="1728" y="2686"/>
                  </a:cubicBezTo>
                  <a:cubicBezTo>
                    <a:pt x="1774" y="2382"/>
                    <a:pt x="1541" y="2242"/>
                    <a:pt x="1308" y="2125"/>
                  </a:cubicBezTo>
                  <a:close/>
                  <a:moveTo>
                    <a:pt x="2778" y="1892"/>
                  </a:moveTo>
                  <a:cubicBezTo>
                    <a:pt x="2732" y="1682"/>
                    <a:pt x="2638" y="1495"/>
                    <a:pt x="2358" y="1518"/>
                  </a:cubicBezTo>
                  <a:cubicBezTo>
                    <a:pt x="2218" y="1518"/>
                    <a:pt x="2101" y="1612"/>
                    <a:pt x="2101" y="1752"/>
                  </a:cubicBezTo>
                  <a:cubicBezTo>
                    <a:pt x="2055" y="2055"/>
                    <a:pt x="2335" y="2102"/>
                    <a:pt x="2545" y="2172"/>
                  </a:cubicBezTo>
                  <a:cubicBezTo>
                    <a:pt x="2685" y="2195"/>
                    <a:pt x="2755" y="2079"/>
                    <a:pt x="2778" y="18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7690;p52"/>
            <p:cNvSpPr/>
            <p:nvPr/>
          </p:nvSpPr>
          <p:spPr>
            <a:xfrm>
              <a:off x="1833275" y="2871800"/>
              <a:ext cx="101000" cy="154700"/>
            </a:xfrm>
            <a:custGeom>
              <a:avLst/>
              <a:gdLst/>
              <a:ahLst/>
              <a:cxnLst/>
              <a:rect l="l" t="t" r="r" b="b"/>
              <a:pathLst>
                <a:path w="4040" h="6188" extrusionOk="0">
                  <a:moveTo>
                    <a:pt x="654" y="3829"/>
                  </a:moveTo>
                  <a:cubicBezTo>
                    <a:pt x="841" y="3829"/>
                    <a:pt x="1028" y="3852"/>
                    <a:pt x="1238" y="3923"/>
                  </a:cubicBezTo>
                  <a:cubicBezTo>
                    <a:pt x="1681" y="4109"/>
                    <a:pt x="1892" y="3899"/>
                    <a:pt x="2078" y="3526"/>
                  </a:cubicBezTo>
                  <a:cubicBezTo>
                    <a:pt x="2312" y="3105"/>
                    <a:pt x="2242" y="2615"/>
                    <a:pt x="1868" y="2522"/>
                  </a:cubicBezTo>
                  <a:cubicBezTo>
                    <a:pt x="1191" y="2335"/>
                    <a:pt x="1238" y="1494"/>
                    <a:pt x="607" y="1378"/>
                  </a:cubicBezTo>
                  <a:cubicBezTo>
                    <a:pt x="888" y="911"/>
                    <a:pt x="24" y="490"/>
                    <a:pt x="537" y="0"/>
                  </a:cubicBezTo>
                  <a:cubicBezTo>
                    <a:pt x="1191" y="93"/>
                    <a:pt x="1401" y="700"/>
                    <a:pt x="1705" y="1121"/>
                  </a:cubicBezTo>
                  <a:cubicBezTo>
                    <a:pt x="1985" y="1518"/>
                    <a:pt x="2312" y="1891"/>
                    <a:pt x="2685" y="2195"/>
                  </a:cubicBezTo>
                  <a:cubicBezTo>
                    <a:pt x="3129" y="2545"/>
                    <a:pt x="3456" y="3012"/>
                    <a:pt x="3643" y="3526"/>
                  </a:cubicBezTo>
                  <a:cubicBezTo>
                    <a:pt x="4040" y="4460"/>
                    <a:pt x="3713" y="5230"/>
                    <a:pt x="2802" y="5604"/>
                  </a:cubicBezTo>
                  <a:cubicBezTo>
                    <a:pt x="2242" y="5860"/>
                    <a:pt x="1728" y="6187"/>
                    <a:pt x="1028" y="6024"/>
                  </a:cubicBezTo>
                  <a:cubicBezTo>
                    <a:pt x="537" y="5907"/>
                    <a:pt x="187" y="5744"/>
                    <a:pt x="0" y="5253"/>
                  </a:cubicBezTo>
                  <a:lnTo>
                    <a:pt x="47" y="5183"/>
                  </a:lnTo>
                  <a:cubicBezTo>
                    <a:pt x="421" y="5090"/>
                    <a:pt x="607" y="5510"/>
                    <a:pt x="934" y="5487"/>
                  </a:cubicBezTo>
                  <a:cubicBezTo>
                    <a:pt x="1191" y="4786"/>
                    <a:pt x="1191" y="4786"/>
                    <a:pt x="748" y="4273"/>
                  </a:cubicBezTo>
                  <a:cubicBezTo>
                    <a:pt x="631" y="4156"/>
                    <a:pt x="654" y="3969"/>
                    <a:pt x="654" y="38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7691;p52"/>
            <p:cNvSpPr/>
            <p:nvPr/>
          </p:nvSpPr>
          <p:spPr>
            <a:xfrm>
              <a:off x="1764400" y="2897475"/>
              <a:ext cx="85250" cy="105100"/>
            </a:xfrm>
            <a:custGeom>
              <a:avLst/>
              <a:gdLst/>
              <a:ahLst/>
              <a:cxnLst/>
              <a:rect l="l" t="t" r="r" b="b"/>
              <a:pathLst>
                <a:path w="3410" h="4204" extrusionOk="0">
                  <a:moveTo>
                    <a:pt x="0" y="1051"/>
                  </a:moveTo>
                  <a:cubicBezTo>
                    <a:pt x="397" y="981"/>
                    <a:pt x="514" y="677"/>
                    <a:pt x="631" y="374"/>
                  </a:cubicBezTo>
                  <a:cubicBezTo>
                    <a:pt x="677" y="164"/>
                    <a:pt x="794" y="0"/>
                    <a:pt x="1028" y="70"/>
                  </a:cubicBezTo>
                  <a:cubicBezTo>
                    <a:pt x="1261" y="164"/>
                    <a:pt x="1238" y="397"/>
                    <a:pt x="1191" y="584"/>
                  </a:cubicBezTo>
                  <a:cubicBezTo>
                    <a:pt x="1074" y="934"/>
                    <a:pt x="607" y="1331"/>
                    <a:pt x="1098" y="1588"/>
                  </a:cubicBezTo>
                  <a:cubicBezTo>
                    <a:pt x="1588" y="1845"/>
                    <a:pt x="1962" y="2242"/>
                    <a:pt x="2592" y="2102"/>
                  </a:cubicBezTo>
                  <a:cubicBezTo>
                    <a:pt x="3199" y="1985"/>
                    <a:pt x="3246" y="2008"/>
                    <a:pt x="3409" y="2779"/>
                  </a:cubicBezTo>
                  <a:lnTo>
                    <a:pt x="3409" y="2779"/>
                  </a:lnTo>
                  <a:cubicBezTo>
                    <a:pt x="3036" y="2755"/>
                    <a:pt x="2779" y="2872"/>
                    <a:pt x="2825" y="3316"/>
                  </a:cubicBezTo>
                  <a:cubicBezTo>
                    <a:pt x="2825" y="3596"/>
                    <a:pt x="2825" y="3876"/>
                    <a:pt x="2825" y="4156"/>
                  </a:cubicBezTo>
                  <a:lnTo>
                    <a:pt x="2779" y="4203"/>
                  </a:lnTo>
                  <a:cubicBezTo>
                    <a:pt x="2452" y="4110"/>
                    <a:pt x="2172" y="3900"/>
                    <a:pt x="2008" y="3619"/>
                  </a:cubicBezTo>
                  <a:cubicBezTo>
                    <a:pt x="1308" y="2802"/>
                    <a:pt x="654" y="1915"/>
                    <a:pt x="0" y="10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7692;p52"/>
            <p:cNvSpPr/>
            <p:nvPr/>
          </p:nvSpPr>
          <p:spPr>
            <a:xfrm>
              <a:off x="1612050" y="2785400"/>
              <a:ext cx="152375" cy="138375"/>
            </a:xfrm>
            <a:custGeom>
              <a:avLst/>
              <a:gdLst/>
              <a:ahLst/>
              <a:cxnLst/>
              <a:rect l="l" t="t" r="r" b="b"/>
              <a:pathLst>
                <a:path w="6095" h="5535" extrusionOk="0">
                  <a:moveTo>
                    <a:pt x="327" y="1331"/>
                  </a:moveTo>
                  <a:cubicBezTo>
                    <a:pt x="141" y="1308"/>
                    <a:pt x="0" y="1215"/>
                    <a:pt x="71" y="1028"/>
                  </a:cubicBezTo>
                  <a:cubicBezTo>
                    <a:pt x="187" y="678"/>
                    <a:pt x="351" y="374"/>
                    <a:pt x="514" y="47"/>
                  </a:cubicBezTo>
                  <a:cubicBezTo>
                    <a:pt x="1004" y="1"/>
                    <a:pt x="1261" y="374"/>
                    <a:pt x="1635" y="538"/>
                  </a:cubicBezTo>
                  <a:cubicBezTo>
                    <a:pt x="2849" y="1121"/>
                    <a:pt x="3596" y="2172"/>
                    <a:pt x="4367" y="3199"/>
                  </a:cubicBezTo>
                  <a:cubicBezTo>
                    <a:pt x="4717" y="3666"/>
                    <a:pt x="5254" y="3760"/>
                    <a:pt x="5674" y="4040"/>
                  </a:cubicBezTo>
                  <a:cubicBezTo>
                    <a:pt x="5954" y="4203"/>
                    <a:pt x="6094" y="4297"/>
                    <a:pt x="5978" y="4670"/>
                  </a:cubicBezTo>
                  <a:cubicBezTo>
                    <a:pt x="5908" y="4927"/>
                    <a:pt x="6048" y="5230"/>
                    <a:pt x="6094" y="5534"/>
                  </a:cubicBezTo>
                  <a:cubicBezTo>
                    <a:pt x="5300" y="5137"/>
                    <a:pt x="4950" y="4320"/>
                    <a:pt x="4367" y="3713"/>
                  </a:cubicBezTo>
                  <a:cubicBezTo>
                    <a:pt x="3433" y="2732"/>
                    <a:pt x="2709" y="1541"/>
                    <a:pt x="1355" y="1004"/>
                  </a:cubicBezTo>
                  <a:cubicBezTo>
                    <a:pt x="748" y="748"/>
                    <a:pt x="748" y="724"/>
                    <a:pt x="327" y="13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7693;p52"/>
            <p:cNvSpPr/>
            <p:nvPr/>
          </p:nvSpPr>
          <p:spPr>
            <a:xfrm>
              <a:off x="1413000" y="2808750"/>
              <a:ext cx="89925" cy="103350"/>
            </a:xfrm>
            <a:custGeom>
              <a:avLst/>
              <a:gdLst/>
              <a:ahLst/>
              <a:cxnLst/>
              <a:rect l="l" t="t" r="r" b="b"/>
              <a:pathLst>
                <a:path w="3597" h="4134" extrusionOk="0">
                  <a:moveTo>
                    <a:pt x="24" y="4133"/>
                  </a:moveTo>
                  <a:cubicBezTo>
                    <a:pt x="1" y="3759"/>
                    <a:pt x="164" y="3409"/>
                    <a:pt x="141" y="2966"/>
                  </a:cubicBezTo>
                  <a:cubicBezTo>
                    <a:pt x="47" y="2452"/>
                    <a:pt x="398" y="1962"/>
                    <a:pt x="935" y="1915"/>
                  </a:cubicBezTo>
                  <a:cubicBezTo>
                    <a:pt x="1472" y="1845"/>
                    <a:pt x="1705" y="1518"/>
                    <a:pt x="1635" y="934"/>
                  </a:cubicBezTo>
                  <a:cubicBezTo>
                    <a:pt x="1588" y="584"/>
                    <a:pt x="1775" y="351"/>
                    <a:pt x="2149" y="397"/>
                  </a:cubicBezTo>
                  <a:cubicBezTo>
                    <a:pt x="2522" y="444"/>
                    <a:pt x="2896" y="211"/>
                    <a:pt x="3223" y="0"/>
                  </a:cubicBezTo>
                  <a:cubicBezTo>
                    <a:pt x="3456" y="351"/>
                    <a:pt x="3596" y="748"/>
                    <a:pt x="3596" y="1168"/>
                  </a:cubicBezTo>
                  <a:cubicBezTo>
                    <a:pt x="3596" y="1331"/>
                    <a:pt x="3573" y="1471"/>
                    <a:pt x="3573" y="1635"/>
                  </a:cubicBezTo>
                  <a:cubicBezTo>
                    <a:pt x="3410" y="1588"/>
                    <a:pt x="3269" y="1471"/>
                    <a:pt x="3199" y="1308"/>
                  </a:cubicBezTo>
                  <a:cubicBezTo>
                    <a:pt x="2966" y="911"/>
                    <a:pt x="2709" y="958"/>
                    <a:pt x="2452" y="1308"/>
                  </a:cubicBezTo>
                  <a:cubicBezTo>
                    <a:pt x="1822" y="2102"/>
                    <a:pt x="1005" y="2756"/>
                    <a:pt x="538" y="3666"/>
                  </a:cubicBezTo>
                  <a:cubicBezTo>
                    <a:pt x="444" y="3900"/>
                    <a:pt x="258" y="4063"/>
                    <a:pt x="24" y="41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7694;p52"/>
            <p:cNvSpPr/>
            <p:nvPr/>
          </p:nvSpPr>
          <p:spPr>
            <a:xfrm>
              <a:off x="1757400" y="2779575"/>
              <a:ext cx="61900" cy="64225"/>
            </a:xfrm>
            <a:custGeom>
              <a:avLst/>
              <a:gdLst/>
              <a:ahLst/>
              <a:cxnLst/>
              <a:rect l="l" t="t" r="r" b="b"/>
              <a:pathLst>
                <a:path w="2476" h="2569" extrusionOk="0">
                  <a:moveTo>
                    <a:pt x="2452" y="2382"/>
                  </a:moveTo>
                  <a:cubicBezTo>
                    <a:pt x="1424" y="2568"/>
                    <a:pt x="864" y="1985"/>
                    <a:pt x="537" y="1144"/>
                  </a:cubicBezTo>
                  <a:cubicBezTo>
                    <a:pt x="397" y="771"/>
                    <a:pt x="0" y="467"/>
                    <a:pt x="117" y="0"/>
                  </a:cubicBezTo>
                  <a:cubicBezTo>
                    <a:pt x="817" y="514"/>
                    <a:pt x="1331" y="1261"/>
                    <a:pt x="2101" y="1728"/>
                  </a:cubicBezTo>
                  <a:cubicBezTo>
                    <a:pt x="2335" y="1845"/>
                    <a:pt x="2475" y="2101"/>
                    <a:pt x="2452" y="23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7695;p52"/>
            <p:cNvSpPr/>
            <p:nvPr/>
          </p:nvSpPr>
          <p:spPr>
            <a:xfrm>
              <a:off x="1579950" y="2929575"/>
              <a:ext cx="37375" cy="43800"/>
            </a:xfrm>
            <a:custGeom>
              <a:avLst/>
              <a:gdLst/>
              <a:ahLst/>
              <a:cxnLst/>
              <a:rect l="l" t="t" r="r" b="b"/>
              <a:pathLst>
                <a:path w="1495" h="1752" extrusionOk="0">
                  <a:moveTo>
                    <a:pt x="1074" y="1705"/>
                  </a:moveTo>
                  <a:cubicBezTo>
                    <a:pt x="864" y="1682"/>
                    <a:pt x="537" y="1752"/>
                    <a:pt x="537" y="1448"/>
                  </a:cubicBezTo>
                  <a:cubicBezTo>
                    <a:pt x="514" y="1028"/>
                    <a:pt x="0" y="841"/>
                    <a:pt x="140" y="397"/>
                  </a:cubicBezTo>
                  <a:cubicBezTo>
                    <a:pt x="257" y="1"/>
                    <a:pt x="607" y="164"/>
                    <a:pt x="888" y="117"/>
                  </a:cubicBezTo>
                  <a:lnTo>
                    <a:pt x="1425" y="327"/>
                  </a:lnTo>
                  <a:cubicBezTo>
                    <a:pt x="1495" y="701"/>
                    <a:pt x="1495" y="1098"/>
                    <a:pt x="1401" y="1495"/>
                  </a:cubicBezTo>
                  <a:cubicBezTo>
                    <a:pt x="1261" y="1495"/>
                    <a:pt x="1144" y="1588"/>
                    <a:pt x="1074" y="17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7696;p52"/>
            <p:cNvSpPr/>
            <p:nvPr/>
          </p:nvSpPr>
          <p:spPr>
            <a:xfrm>
              <a:off x="1495300" y="2878200"/>
              <a:ext cx="20475" cy="94600"/>
            </a:xfrm>
            <a:custGeom>
              <a:avLst/>
              <a:gdLst/>
              <a:ahLst/>
              <a:cxnLst/>
              <a:rect l="l" t="t" r="r" b="b"/>
              <a:pathLst>
                <a:path w="819" h="3784" extrusionOk="0">
                  <a:moveTo>
                    <a:pt x="514" y="1589"/>
                  </a:moveTo>
                  <a:cubicBezTo>
                    <a:pt x="514" y="2126"/>
                    <a:pt x="468" y="2663"/>
                    <a:pt x="678" y="3200"/>
                  </a:cubicBezTo>
                  <a:cubicBezTo>
                    <a:pt x="818" y="3433"/>
                    <a:pt x="655" y="3760"/>
                    <a:pt x="351" y="3783"/>
                  </a:cubicBezTo>
                  <a:cubicBezTo>
                    <a:pt x="1" y="2546"/>
                    <a:pt x="141" y="1262"/>
                    <a:pt x="164" y="1"/>
                  </a:cubicBezTo>
                  <a:lnTo>
                    <a:pt x="328" y="1"/>
                  </a:lnTo>
                  <a:cubicBezTo>
                    <a:pt x="608" y="515"/>
                    <a:pt x="491" y="1052"/>
                    <a:pt x="514" y="15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7697;p52"/>
            <p:cNvSpPr/>
            <p:nvPr/>
          </p:nvSpPr>
          <p:spPr>
            <a:xfrm>
              <a:off x="1503475" y="3031725"/>
              <a:ext cx="28625" cy="54300"/>
            </a:xfrm>
            <a:custGeom>
              <a:avLst/>
              <a:gdLst/>
              <a:ahLst/>
              <a:cxnLst/>
              <a:rect l="l" t="t" r="r" b="b"/>
              <a:pathLst>
                <a:path w="1145" h="2172" extrusionOk="0">
                  <a:moveTo>
                    <a:pt x="771" y="2172"/>
                  </a:moveTo>
                  <a:lnTo>
                    <a:pt x="374" y="2172"/>
                  </a:lnTo>
                  <a:lnTo>
                    <a:pt x="374" y="1215"/>
                  </a:lnTo>
                  <a:cubicBezTo>
                    <a:pt x="398" y="1004"/>
                    <a:pt x="258" y="818"/>
                    <a:pt x="71" y="794"/>
                  </a:cubicBezTo>
                  <a:cubicBezTo>
                    <a:pt x="1" y="537"/>
                    <a:pt x="1" y="257"/>
                    <a:pt x="71" y="0"/>
                  </a:cubicBezTo>
                  <a:lnTo>
                    <a:pt x="398" y="0"/>
                  </a:lnTo>
                  <a:cubicBezTo>
                    <a:pt x="748" y="678"/>
                    <a:pt x="1145" y="1355"/>
                    <a:pt x="771" y="21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7698;p52"/>
            <p:cNvSpPr/>
            <p:nvPr/>
          </p:nvSpPr>
          <p:spPr>
            <a:xfrm>
              <a:off x="1502900" y="3000775"/>
              <a:ext cx="44975" cy="30975"/>
            </a:xfrm>
            <a:custGeom>
              <a:avLst/>
              <a:gdLst/>
              <a:ahLst/>
              <a:cxnLst/>
              <a:rect l="l" t="t" r="r" b="b"/>
              <a:pathLst>
                <a:path w="1799" h="1239" extrusionOk="0">
                  <a:moveTo>
                    <a:pt x="397" y="1238"/>
                  </a:moveTo>
                  <a:lnTo>
                    <a:pt x="70" y="1238"/>
                  </a:lnTo>
                  <a:cubicBezTo>
                    <a:pt x="0" y="982"/>
                    <a:pt x="0" y="701"/>
                    <a:pt x="47" y="445"/>
                  </a:cubicBezTo>
                  <a:lnTo>
                    <a:pt x="210" y="445"/>
                  </a:lnTo>
                  <a:cubicBezTo>
                    <a:pt x="607" y="491"/>
                    <a:pt x="911" y="281"/>
                    <a:pt x="1238" y="141"/>
                  </a:cubicBezTo>
                  <a:cubicBezTo>
                    <a:pt x="1565" y="1"/>
                    <a:pt x="1751" y="94"/>
                    <a:pt x="1798" y="445"/>
                  </a:cubicBezTo>
                  <a:cubicBezTo>
                    <a:pt x="1495" y="631"/>
                    <a:pt x="1214" y="865"/>
                    <a:pt x="818" y="865"/>
                  </a:cubicBezTo>
                  <a:cubicBezTo>
                    <a:pt x="631" y="865"/>
                    <a:pt x="491" y="1052"/>
                    <a:pt x="397" y="12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7699;p52"/>
            <p:cNvSpPr/>
            <p:nvPr/>
          </p:nvSpPr>
          <p:spPr>
            <a:xfrm>
              <a:off x="1592775" y="2863025"/>
              <a:ext cx="30975" cy="50225"/>
            </a:xfrm>
            <a:custGeom>
              <a:avLst/>
              <a:gdLst/>
              <a:ahLst/>
              <a:cxnLst/>
              <a:rect l="l" t="t" r="r" b="b"/>
              <a:pathLst>
                <a:path w="1239" h="2009" extrusionOk="0">
                  <a:moveTo>
                    <a:pt x="935" y="2009"/>
                  </a:moveTo>
                  <a:lnTo>
                    <a:pt x="561" y="2009"/>
                  </a:lnTo>
                  <a:cubicBezTo>
                    <a:pt x="561" y="1799"/>
                    <a:pt x="631" y="1565"/>
                    <a:pt x="538" y="1425"/>
                  </a:cubicBezTo>
                  <a:cubicBezTo>
                    <a:pt x="1" y="631"/>
                    <a:pt x="725" y="398"/>
                    <a:pt x="1122" y="1"/>
                  </a:cubicBezTo>
                  <a:cubicBezTo>
                    <a:pt x="1238" y="701"/>
                    <a:pt x="958" y="1332"/>
                    <a:pt x="935" y="20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7700;p52"/>
            <p:cNvSpPr/>
            <p:nvPr/>
          </p:nvSpPr>
          <p:spPr>
            <a:xfrm>
              <a:off x="1496475" y="2838525"/>
              <a:ext cx="25700" cy="39700"/>
            </a:xfrm>
            <a:custGeom>
              <a:avLst/>
              <a:gdLst/>
              <a:ahLst/>
              <a:cxnLst/>
              <a:rect l="l" t="t" r="r" b="b"/>
              <a:pathLst>
                <a:path w="1028" h="1588" extrusionOk="0">
                  <a:moveTo>
                    <a:pt x="281" y="1588"/>
                  </a:moveTo>
                  <a:lnTo>
                    <a:pt x="117" y="1588"/>
                  </a:lnTo>
                  <a:cubicBezTo>
                    <a:pt x="1" y="1191"/>
                    <a:pt x="141" y="841"/>
                    <a:pt x="234" y="467"/>
                  </a:cubicBezTo>
                  <a:cubicBezTo>
                    <a:pt x="234" y="327"/>
                    <a:pt x="257" y="187"/>
                    <a:pt x="257" y="0"/>
                  </a:cubicBezTo>
                  <a:cubicBezTo>
                    <a:pt x="1028" y="584"/>
                    <a:pt x="1028" y="1074"/>
                    <a:pt x="281" y="15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7701;p52"/>
            <p:cNvSpPr/>
            <p:nvPr/>
          </p:nvSpPr>
          <p:spPr>
            <a:xfrm>
              <a:off x="1600950" y="2966925"/>
              <a:ext cx="16375" cy="49650"/>
            </a:xfrm>
            <a:custGeom>
              <a:avLst/>
              <a:gdLst/>
              <a:ahLst/>
              <a:cxnLst/>
              <a:rect l="l" t="t" r="r" b="b"/>
              <a:pathLst>
                <a:path w="655" h="1986" extrusionOk="0">
                  <a:moveTo>
                    <a:pt x="234" y="211"/>
                  </a:moveTo>
                  <a:cubicBezTo>
                    <a:pt x="304" y="94"/>
                    <a:pt x="421" y="1"/>
                    <a:pt x="561" y="1"/>
                  </a:cubicBezTo>
                  <a:cubicBezTo>
                    <a:pt x="631" y="678"/>
                    <a:pt x="655" y="1332"/>
                    <a:pt x="608" y="1985"/>
                  </a:cubicBezTo>
                  <a:cubicBezTo>
                    <a:pt x="234" y="1939"/>
                    <a:pt x="1" y="1799"/>
                    <a:pt x="164" y="1355"/>
                  </a:cubicBezTo>
                  <a:cubicBezTo>
                    <a:pt x="304" y="981"/>
                    <a:pt x="211" y="584"/>
                    <a:pt x="234" y="2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7702;p52"/>
            <p:cNvSpPr/>
            <p:nvPr/>
          </p:nvSpPr>
          <p:spPr>
            <a:xfrm>
              <a:off x="1335950" y="2804650"/>
              <a:ext cx="23975" cy="34475"/>
            </a:xfrm>
            <a:custGeom>
              <a:avLst/>
              <a:gdLst/>
              <a:ahLst/>
              <a:cxnLst/>
              <a:rect l="l" t="t" r="r" b="b"/>
              <a:pathLst>
                <a:path w="959" h="1379" extrusionOk="0">
                  <a:moveTo>
                    <a:pt x="958" y="1"/>
                  </a:moveTo>
                  <a:cubicBezTo>
                    <a:pt x="935" y="678"/>
                    <a:pt x="795" y="1262"/>
                    <a:pt x="1" y="1379"/>
                  </a:cubicBezTo>
                  <a:cubicBezTo>
                    <a:pt x="351" y="958"/>
                    <a:pt x="444" y="328"/>
                    <a:pt x="9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7703;p52"/>
            <p:cNvSpPr/>
            <p:nvPr/>
          </p:nvSpPr>
          <p:spPr>
            <a:xfrm>
              <a:off x="1503475" y="3051575"/>
              <a:ext cx="9950" cy="34450"/>
            </a:xfrm>
            <a:custGeom>
              <a:avLst/>
              <a:gdLst/>
              <a:ahLst/>
              <a:cxnLst/>
              <a:rect l="l" t="t" r="r" b="b"/>
              <a:pathLst>
                <a:path w="398" h="1378" extrusionOk="0">
                  <a:moveTo>
                    <a:pt x="71" y="0"/>
                  </a:moveTo>
                  <a:cubicBezTo>
                    <a:pt x="258" y="24"/>
                    <a:pt x="398" y="210"/>
                    <a:pt x="374" y="421"/>
                  </a:cubicBezTo>
                  <a:lnTo>
                    <a:pt x="374" y="1378"/>
                  </a:lnTo>
                  <a:lnTo>
                    <a:pt x="47" y="1378"/>
                  </a:lnTo>
                  <a:cubicBezTo>
                    <a:pt x="1" y="911"/>
                    <a:pt x="1" y="444"/>
                    <a:pt x="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7704;p52"/>
            <p:cNvSpPr/>
            <p:nvPr/>
          </p:nvSpPr>
          <p:spPr>
            <a:xfrm>
              <a:off x="1602125" y="2922575"/>
              <a:ext cx="14625" cy="15200"/>
            </a:xfrm>
            <a:custGeom>
              <a:avLst/>
              <a:gdLst/>
              <a:ahLst/>
              <a:cxnLst/>
              <a:rect l="l" t="t" r="r" b="b"/>
              <a:pathLst>
                <a:path w="585" h="608" extrusionOk="0">
                  <a:moveTo>
                    <a:pt x="538" y="607"/>
                  </a:moveTo>
                  <a:lnTo>
                    <a:pt x="1" y="397"/>
                  </a:lnTo>
                  <a:cubicBezTo>
                    <a:pt x="24" y="24"/>
                    <a:pt x="304" y="0"/>
                    <a:pt x="584" y="0"/>
                  </a:cubicBezTo>
                  <a:cubicBezTo>
                    <a:pt x="561" y="210"/>
                    <a:pt x="561" y="397"/>
                    <a:pt x="538" y="6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7705;p52"/>
            <p:cNvSpPr/>
            <p:nvPr/>
          </p:nvSpPr>
          <p:spPr>
            <a:xfrm>
              <a:off x="1609125" y="2828600"/>
              <a:ext cx="12875" cy="19875"/>
            </a:xfrm>
            <a:custGeom>
              <a:avLst/>
              <a:gdLst/>
              <a:ahLst/>
              <a:cxnLst/>
              <a:rect l="l" t="t" r="r" b="b"/>
              <a:pathLst>
                <a:path w="515" h="795" extrusionOk="0">
                  <a:moveTo>
                    <a:pt x="444" y="794"/>
                  </a:moveTo>
                  <a:cubicBezTo>
                    <a:pt x="1" y="467"/>
                    <a:pt x="1" y="374"/>
                    <a:pt x="421" y="0"/>
                  </a:cubicBezTo>
                  <a:cubicBezTo>
                    <a:pt x="491" y="257"/>
                    <a:pt x="514" y="537"/>
                    <a:pt x="444" y="7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7706;p52"/>
            <p:cNvSpPr/>
            <p:nvPr/>
          </p:nvSpPr>
          <p:spPr>
            <a:xfrm>
              <a:off x="1501725" y="3175325"/>
              <a:ext cx="13450" cy="19275"/>
            </a:xfrm>
            <a:custGeom>
              <a:avLst/>
              <a:gdLst/>
              <a:ahLst/>
              <a:cxnLst/>
              <a:rect l="l" t="t" r="r" b="b"/>
              <a:pathLst>
                <a:path w="538" h="771" extrusionOk="0">
                  <a:moveTo>
                    <a:pt x="281" y="0"/>
                  </a:moveTo>
                  <a:cubicBezTo>
                    <a:pt x="538" y="187"/>
                    <a:pt x="538" y="584"/>
                    <a:pt x="281" y="771"/>
                  </a:cubicBezTo>
                  <a:cubicBezTo>
                    <a:pt x="1" y="584"/>
                    <a:pt x="1" y="187"/>
                    <a:pt x="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7707;p52"/>
            <p:cNvSpPr/>
            <p:nvPr/>
          </p:nvSpPr>
          <p:spPr>
            <a:xfrm>
              <a:off x="1389650" y="2749800"/>
              <a:ext cx="16375" cy="14600"/>
            </a:xfrm>
            <a:custGeom>
              <a:avLst/>
              <a:gdLst/>
              <a:ahLst/>
              <a:cxnLst/>
              <a:rect l="l" t="t" r="r" b="b"/>
              <a:pathLst>
                <a:path w="655" h="584" extrusionOk="0">
                  <a:moveTo>
                    <a:pt x="398" y="0"/>
                  </a:moveTo>
                  <a:cubicBezTo>
                    <a:pt x="655" y="467"/>
                    <a:pt x="328" y="537"/>
                    <a:pt x="1" y="584"/>
                  </a:cubicBezTo>
                  <a:cubicBezTo>
                    <a:pt x="1" y="327"/>
                    <a:pt x="164" y="94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7708;p52"/>
            <p:cNvSpPr/>
            <p:nvPr/>
          </p:nvSpPr>
          <p:spPr>
            <a:xfrm>
              <a:off x="1501725" y="2991450"/>
              <a:ext cx="15800" cy="20450"/>
            </a:xfrm>
            <a:custGeom>
              <a:avLst/>
              <a:gdLst/>
              <a:ahLst/>
              <a:cxnLst/>
              <a:rect l="l" t="t" r="r" b="b"/>
              <a:pathLst>
                <a:path w="632" h="818" extrusionOk="0">
                  <a:moveTo>
                    <a:pt x="257" y="818"/>
                  </a:moveTo>
                  <a:lnTo>
                    <a:pt x="94" y="818"/>
                  </a:lnTo>
                  <a:cubicBezTo>
                    <a:pt x="1" y="537"/>
                    <a:pt x="47" y="234"/>
                    <a:pt x="211" y="0"/>
                  </a:cubicBezTo>
                  <a:cubicBezTo>
                    <a:pt x="631" y="257"/>
                    <a:pt x="187" y="561"/>
                    <a:pt x="257" y="8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7709;p52"/>
            <p:cNvSpPr/>
            <p:nvPr/>
          </p:nvSpPr>
          <p:spPr>
            <a:xfrm>
              <a:off x="1373900" y="2770225"/>
              <a:ext cx="10525" cy="14625"/>
            </a:xfrm>
            <a:custGeom>
              <a:avLst/>
              <a:gdLst/>
              <a:ahLst/>
              <a:cxnLst/>
              <a:rect l="l" t="t" r="r" b="b"/>
              <a:pathLst>
                <a:path w="421" h="585" extrusionOk="0">
                  <a:moveTo>
                    <a:pt x="421" y="0"/>
                  </a:moveTo>
                  <a:cubicBezTo>
                    <a:pt x="421" y="257"/>
                    <a:pt x="397" y="537"/>
                    <a:pt x="24" y="584"/>
                  </a:cubicBezTo>
                  <a:cubicBezTo>
                    <a:pt x="0" y="304"/>
                    <a:pt x="164" y="70"/>
                    <a:pt x="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7710;p52"/>
            <p:cNvSpPr/>
            <p:nvPr/>
          </p:nvSpPr>
          <p:spPr>
            <a:xfrm>
              <a:off x="1504075" y="3145550"/>
              <a:ext cx="9350" cy="9350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7" y="0"/>
                  </a:moveTo>
                  <a:cubicBezTo>
                    <a:pt x="374" y="117"/>
                    <a:pt x="374" y="257"/>
                    <a:pt x="187" y="374"/>
                  </a:cubicBezTo>
                  <a:cubicBezTo>
                    <a:pt x="0" y="257"/>
                    <a:pt x="0" y="14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7711;p52"/>
            <p:cNvSpPr/>
            <p:nvPr/>
          </p:nvSpPr>
          <p:spPr>
            <a:xfrm>
              <a:off x="1749225" y="2768475"/>
              <a:ext cx="11100" cy="11700"/>
            </a:xfrm>
            <a:custGeom>
              <a:avLst/>
              <a:gdLst/>
              <a:ahLst/>
              <a:cxnLst/>
              <a:rect l="l" t="t" r="r" b="b"/>
              <a:pathLst>
                <a:path w="444" h="468" extrusionOk="0">
                  <a:moveTo>
                    <a:pt x="444" y="444"/>
                  </a:moveTo>
                  <a:cubicBezTo>
                    <a:pt x="187" y="467"/>
                    <a:pt x="0" y="234"/>
                    <a:pt x="70" y="0"/>
                  </a:cubicBezTo>
                  <a:cubicBezTo>
                    <a:pt x="280" y="24"/>
                    <a:pt x="444" y="211"/>
                    <a:pt x="444" y="4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7712;p52"/>
            <p:cNvSpPr/>
            <p:nvPr/>
          </p:nvSpPr>
          <p:spPr>
            <a:xfrm>
              <a:off x="1720625" y="2739275"/>
              <a:ext cx="11100" cy="10550"/>
            </a:xfrm>
            <a:custGeom>
              <a:avLst/>
              <a:gdLst/>
              <a:ahLst/>
              <a:cxnLst/>
              <a:rect l="l" t="t" r="r" b="b"/>
              <a:pathLst>
                <a:path w="444" h="422" extrusionOk="0">
                  <a:moveTo>
                    <a:pt x="444" y="398"/>
                  </a:moveTo>
                  <a:cubicBezTo>
                    <a:pt x="140" y="421"/>
                    <a:pt x="0" y="281"/>
                    <a:pt x="24" y="1"/>
                  </a:cubicBezTo>
                  <a:cubicBezTo>
                    <a:pt x="234" y="24"/>
                    <a:pt x="397" y="188"/>
                    <a:pt x="444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7713;p52"/>
            <p:cNvSpPr/>
            <p:nvPr/>
          </p:nvSpPr>
          <p:spPr>
            <a:xfrm>
              <a:off x="1819275" y="2839675"/>
              <a:ext cx="4675" cy="4125"/>
            </a:xfrm>
            <a:custGeom>
              <a:avLst/>
              <a:gdLst/>
              <a:ahLst/>
              <a:cxnLst/>
              <a:rect l="l" t="t" r="r" b="b"/>
              <a:pathLst>
                <a:path w="187" h="165" extrusionOk="0">
                  <a:moveTo>
                    <a:pt x="163" y="164"/>
                  </a:moveTo>
                  <a:lnTo>
                    <a:pt x="0" y="1"/>
                  </a:lnTo>
                  <a:cubicBezTo>
                    <a:pt x="93" y="1"/>
                    <a:pt x="187" y="71"/>
                    <a:pt x="163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7714;p52"/>
            <p:cNvSpPr/>
            <p:nvPr/>
          </p:nvSpPr>
          <p:spPr>
            <a:xfrm>
              <a:off x="1715950" y="2730525"/>
              <a:ext cx="4100" cy="4125"/>
            </a:xfrm>
            <a:custGeom>
              <a:avLst/>
              <a:gdLst/>
              <a:ahLst/>
              <a:cxnLst/>
              <a:rect l="l" t="t" r="r" b="b"/>
              <a:pathLst>
                <a:path w="164" h="165" extrusionOk="0">
                  <a:moveTo>
                    <a:pt x="141" y="164"/>
                  </a:moveTo>
                  <a:lnTo>
                    <a:pt x="0" y="1"/>
                  </a:lnTo>
                  <a:cubicBezTo>
                    <a:pt x="94" y="1"/>
                    <a:pt x="164" y="71"/>
                    <a:pt x="141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7715;p52"/>
            <p:cNvSpPr/>
            <p:nvPr/>
          </p:nvSpPr>
          <p:spPr>
            <a:xfrm>
              <a:off x="1731700" y="2830350"/>
              <a:ext cx="32725" cy="35050"/>
            </a:xfrm>
            <a:custGeom>
              <a:avLst/>
              <a:gdLst/>
              <a:ahLst/>
              <a:cxnLst/>
              <a:rect l="l" t="t" r="r" b="b"/>
              <a:pathLst>
                <a:path w="1309" h="1402" extrusionOk="0">
                  <a:moveTo>
                    <a:pt x="1" y="1401"/>
                  </a:moveTo>
                  <a:cubicBezTo>
                    <a:pt x="281" y="1028"/>
                    <a:pt x="514" y="631"/>
                    <a:pt x="655" y="187"/>
                  </a:cubicBezTo>
                  <a:cubicBezTo>
                    <a:pt x="701" y="47"/>
                    <a:pt x="865" y="0"/>
                    <a:pt x="981" y="47"/>
                  </a:cubicBezTo>
                  <a:cubicBezTo>
                    <a:pt x="1075" y="94"/>
                    <a:pt x="1122" y="187"/>
                    <a:pt x="1122" y="280"/>
                  </a:cubicBezTo>
                  <a:cubicBezTo>
                    <a:pt x="1308" y="1098"/>
                    <a:pt x="1122" y="1261"/>
                    <a:pt x="1" y="14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7716;p52"/>
            <p:cNvSpPr/>
            <p:nvPr/>
          </p:nvSpPr>
          <p:spPr>
            <a:xfrm>
              <a:off x="1512825" y="2997275"/>
              <a:ext cx="94575" cy="124375"/>
            </a:xfrm>
            <a:custGeom>
              <a:avLst/>
              <a:gdLst/>
              <a:ahLst/>
              <a:cxnLst/>
              <a:rect l="l" t="t" r="r" b="b"/>
              <a:pathLst>
                <a:path w="3783" h="4975" extrusionOk="0">
                  <a:moveTo>
                    <a:pt x="0" y="1378"/>
                  </a:moveTo>
                  <a:cubicBezTo>
                    <a:pt x="94" y="1192"/>
                    <a:pt x="234" y="1005"/>
                    <a:pt x="421" y="1005"/>
                  </a:cubicBezTo>
                  <a:cubicBezTo>
                    <a:pt x="817" y="1005"/>
                    <a:pt x="1098" y="771"/>
                    <a:pt x="1401" y="585"/>
                  </a:cubicBezTo>
                  <a:cubicBezTo>
                    <a:pt x="1635" y="374"/>
                    <a:pt x="2148" y="491"/>
                    <a:pt x="2172" y="1"/>
                  </a:cubicBezTo>
                  <a:lnTo>
                    <a:pt x="2569" y="1"/>
                  </a:lnTo>
                  <a:cubicBezTo>
                    <a:pt x="2615" y="304"/>
                    <a:pt x="2522" y="608"/>
                    <a:pt x="2288" y="795"/>
                  </a:cubicBezTo>
                  <a:cubicBezTo>
                    <a:pt x="2032" y="982"/>
                    <a:pt x="1985" y="1332"/>
                    <a:pt x="2195" y="1565"/>
                  </a:cubicBezTo>
                  <a:cubicBezTo>
                    <a:pt x="2452" y="1939"/>
                    <a:pt x="2732" y="1682"/>
                    <a:pt x="2989" y="1565"/>
                  </a:cubicBezTo>
                  <a:cubicBezTo>
                    <a:pt x="3339" y="1775"/>
                    <a:pt x="3783" y="1845"/>
                    <a:pt x="3316" y="2476"/>
                  </a:cubicBezTo>
                  <a:cubicBezTo>
                    <a:pt x="2942" y="3013"/>
                    <a:pt x="2779" y="3737"/>
                    <a:pt x="3362" y="4344"/>
                  </a:cubicBezTo>
                  <a:cubicBezTo>
                    <a:pt x="3502" y="4460"/>
                    <a:pt x="3549" y="4647"/>
                    <a:pt x="3456" y="4811"/>
                  </a:cubicBezTo>
                  <a:cubicBezTo>
                    <a:pt x="3246" y="4974"/>
                    <a:pt x="3106" y="4764"/>
                    <a:pt x="2989" y="4647"/>
                  </a:cubicBezTo>
                  <a:cubicBezTo>
                    <a:pt x="2779" y="4390"/>
                    <a:pt x="2405" y="4320"/>
                    <a:pt x="2125" y="4460"/>
                  </a:cubicBezTo>
                  <a:cubicBezTo>
                    <a:pt x="1261" y="4811"/>
                    <a:pt x="888" y="4577"/>
                    <a:pt x="537" y="3690"/>
                  </a:cubicBezTo>
                  <a:cubicBezTo>
                    <a:pt x="514" y="3643"/>
                    <a:pt x="444" y="3597"/>
                    <a:pt x="421" y="3550"/>
                  </a:cubicBezTo>
                  <a:cubicBezTo>
                    <a:pt x="771" y="2733"/>
                    <a:pt x="374" y="2056"/>
                    <a:pt x="0" y="1378"/>
                  </a:cubicBezTo>
                  <a:close/>
                  <a:moveTo>
                    <a:pt x="1821" y="3923"/>
                  </a:moveTo>
                  <a:cubicBezTo>
                    <a:pt x="2732" y="3526"/>
                    <a:pt x="2755" y="3386"/>
                    <a:pt x="2078" y="2873"/>
                  </a:cubicBezTo>
                  <a:cubicBezTo>
                    <a:pt x="1985" y="3176"/>
                    <a:pt x="1915" y="3480"/>
                    <a:pt x="1821" y="39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7717;p52"/>
            <p:cNvSpPr/>
            <p:nvPr/>
          </p:nvSpPr>
          <p:spPr>
            <a:xfrm>
              <a:off x="1528000" y="2964600"/>
              <a:ext cx="18700" cy="21625"/>
            </a:xfrm>
            <a:custGeom>
              <a:avLst/>
              <a:gdLst/>
              <a:ahLst/>
              <a:cxnLst/>
              <a:rect l="l" t="t" r="r" b="b"/>
              <a:pathLst>
                <a:path w="748" h="865" extrusionOk="0">
                  <a:moveTo>
                    <a:pt x="281" y="0"/>
                  </a:moveTo>
                  <a:cubicBezTo>
                    <a:pt x="514" y="117"/>
                    <a:pt x="747" y="257"/>
                    <a:pt x="701" y="584"/>
                  </a:cubicBezTo>
                  <a:cubicBezTo>
                    <a:pt x="701" y="748"/>
                    <a:pt x="537" y="864"/>
                    <a:pt x="351" y="841"/>
                  </a:cubicBezTo>
                  <a:cubicBezTo>
                    <a:pt x="24" y="771"/>
                    <a:pt x="0" y="514"/>
                    <a:pt x="24" y="234"/>
                  </a:cubicBezTo>
                  <a:cubicBezTo>
                    <a:pt x="24" y="70"/>
                    <a:pt x="117" y="0"/>
                    <a:pt x="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7718;p52"/>
            <p:cNvSpPr/>
            <p:nvPr/>
          </p:nvSpPr>
          <p:spPr>
            <a:xfrm>
              <a:off x="1567100" y="2978025"/>
              <a:ext cx="20450" cy="19275"/>
            </a:xfrm>
            <a:custGeom>
              <a:avLst/>
              <a:gdLst/>
              <a:ahLst/>
              <a:cxnLst/>
              <a:rect l="l" t="t" r="r" b="b"/>
              <a:pathLst>
                <a:path w="818" h="771" extrusionOk="0">
                  <a:moveTo>
                    <a:pt x="398" y="771"/>
                  </a:moveTo>
                  <a:lnTo>
                    <a:pt x="1" y="771"/>
                  </a:lnTo>
                  <a:lnTo>
                    <a:pt x="1" y="467"/>
                  </a:lnTo>
                  <a:cubicBezTo>
                    <a:pt x="1" y="234"/>
                    <a:pt x="1" y="0"/>
                    <a:pt x="351" y="0"/>
                  </a:cubicBezTo>
                  <a:cubicBezTo>
                    <a:pt x="514" y="0"/>
                    <a:pt x="654" y="94"/>
                    <a:pt x="724" y="257"/>
                  </a:cubicBezTo>
                  <a:cubicBezTo>
                    <a:pt x="818" y="514"/>
                    <a:pt x="608" y="654"/>
                    <a:pt x="398" y="7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7719;p52"/>
            <p:cNvSpPr/>
            <p:nvPr/>
          </p:nvSpPr>
          <p:spPr>
            <a:xfrm>
              <a:off x="1554250" y="2948825"/>
              <a:ext cx="17550" cy="17550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1" y="398"/>
                  </a:moveTo>
                  <a:cubicBezTo>
                    <a:pt x="678" y="585"/>
                    <a:pt x="608" y="701"/>
                    <a:pt x="468" y="678"/>
                  </a:cubicBezTo>
                  <a:cubicBezTo>
                    <a:pt x="258" y="608"/>
                    <a:pt x="1" y="561"/>
                    <a:pt x="24" y="258"/>
                  </a:cubicBezTo>
                  <a:cubicBezTo>
                    <a:pt x="24" y="118"/>
                    <a:pt x="141" y="24"/>
                    <a:pt x="281" y="24"/>
                  </a:cubicBezTo>
                  <a:cubicBezTo>
                    <a:pt x="561" y="1"/>
                    <a:pt x="655" y="188"/>
                    <a:pt x="701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7720;p52"/>
            <p:cNvSpPr/>
            <p:nvPr/>
          </p:nvSpPr>
          <p:spPr>
            <a:xfrm>
              <a:off x="1834450" y="2966925"/>
              <a:ext cx="28625" cy="42650"/>
            </a:xfrm>
            <a:custGeom>
              <a:avLst/>
              <a:gdLst/>
              <a:ahLst/>
              <a:cxnLst/>
              <a:rect l="l" t="t" r="r" b="b"/>
              <a:pathLst>
                <a:path w="1145" h="1706" extrusionOk="0">
                  <a:moveTo>
                    <a:pt x="23" y="1402"/>
                  </a:moveTo>
                  <a:lnTo>
                    <a:pt x="23" y="538"/>
                  </a:lnTo>
                  <a:cubicBezTo>
                    <a:pt x="0" y="118"/>
                    <a:pt x="234" y="1"/>
                    <a:pt x="607" y="24"/>
                  </a:cubicBezTo>
                  <a:cubicBezTo>
                    <a:pt x="607" y="188"/>
                    <a:pt x="584" y="351"/>
                    <a:pt x="701" y="491"/>
                  </a:cubicBezTo>
                  <a:cubicBezTo>
                    <a:pt x="1144" y="1005"/>
                    <a:pt x="1144" y="1005"/>
                    <a:pt x="887" y="1682"/>
                  </a:cubicBezTo>
                  <a:cubicBezTo>
                    <a:pt x="560" y="1705"/>
                    <a:pt x="374" y="1285"/>
                    <a:pt x="23" y="14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7721;p52"/>
            <p:cNvSpPr/>
            <p:nvPr/>
          </p:nvSpPr>
          <p:spPr>
            <a:xfrm>
              <a:off x="1558350" y="3069075"/>
              <a:ext cx="23375" cy="26300"/>
            </a:xfrm>
            <a:custGeom>
              <a:avLst/>
              <a:gdLst/>
              <a:ahLst/>
              <a:cxnLst/>
              <a:rect l="l" t="t" r="r" b="b"/>
              <a:pathLst>
                <a:path w="935" h="1052" extrusionOk="0">
                  <a:moveTo>
                    <a:pt x="0" y="1051"/>
                  </a:moveTo>
                  <a:cubicBezTo>
                    <a:pt x="94" y="608"/>
                    <a:pt x="164" y="304"/>
                    <a:pt x="257" y="1"/>
                  </a:cubicBezTo>
                  <a:cubicBezTo>
                    <a:pt x="934" y="538"/>
                    <a:pt x="911" y="654"/>
                    <a:pt x="0" y="10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8" name="Google Shape;7685;p52"/>
          <p:cNvGrpSpPr/>
          <p:nvPr/>
        </p:nvGrpSpPr>
        <p:grpSpPr>
          <a:xfrm rot="-5400000">
            <a:off x="3731390" y="1257293"/>
            <a:ext cx="720300" cy="625750"/>
            <a:chOff x="1213975" y="2608550"/>
            <a:chExt cx="720300" cy="625750"/>
          </a:xfrm>
          <a:solidFill>
            <a:schemeClr val="accent3">
              <a:lumMod val="75000"/>
            </a:schemeClr>
          </a:solidFill>
        </p:grpSpPr>
        <p:sp>
          <p:nvSpPr>
            <p:cNvPr id="319" name="Google Shape;7686;p52"/>
            <p:cNvSpPr/>
            <p:nvPr/>
          </p:nvSpPr>
          <p:spPr>
            <a:xfrm>
              <a:off x="1313775" y="2608550"/>
              <a:ext cx="577300" cy="366000"/>
            </a:xfrm>
            <a:custGeom>
              <a:avLst/>
              <a:gdLst/>
              <a:ahLst/>
              <a:cxnLst/>
              <a:rect l="l" t="t" r="r" b="b"/>
              <a:pathLst>
                <a:path w="23092" h="14640" extrusionOk="0">
                  <a:moveTo>
                    <a:pt x="12258" y="9596"/>
                  </a:moveTo>
                  <a:lnTo>
                    <a:pt x="12258" y="10180"/>
                  </a:lnTo>
                  <a:cubicBezTo>
                    <a:pt x="11885" y="10577"/>
                    <a:pt x="11161" y="10810"/>
                    <a:pt x="11698" y="11604"/>
                  </a:cubicBezTo>
                  <a:cubicBezTo>
                    <a:pt x="11791" y="11721"/>
                    <a:pt x="11721" y="11978"/>
                    <a:pt x="11721" y="12188"/>
                  </a:cubicBezTo>
                  <a:cubicBezTo>
                    <a:pt x="11021" y="12118"/>
                    <a:pt x="10297" y="12211"/>
                    <a:pt x="9643" y="12468"/>
                  </a:cubicBezTo>
                  <a:cubicBezTo>
                    <a:pt x="9433" y="12561"/>
                    <a:pt x="9106" y="12351"/>
                    <a:pt x="9270" y="12818"/>
                  </a:cubicBezTo>
                  <a:cubicBezTo>
                    <a:pt x="9340" y="13028"/>
                    <a:pt x="9223" y="13238"/>
                    <a:pt x="9013" y="13285"/>
                  </a:cubicBezTo>
                  <a:cubicBezTo>
                    <a:pt x="8850" y="13308"/>
                    <a:pt x="8686" y="13238"/>
                    <a:pt x="8616" y="13075"/>
                  </a:cubicBezTo>
                  <a:cubicBezTo>
                    <a:pt x="8406" y="12725"/>
                    <a:pt x="8219" y="12398"/>
                    <a:pt x="7752" y="12375"/>
                  </a:cubicBezTo>
                  <a:cubicBezTo>
                    <a:pt x="7729" y="11838"/>
                    <a:pt x="7869" y="11277"/>
                    <a:pt x="7565" y="10787"/>
                  </a:cubicBezTo>
                  <a:cubicBezTo>
                    <a:pt x="8312" y="10273"/>
                    <a:pt x="8312" y="9783"/>
                    <a:pt x="7565" y="9199"/>
                  </a:cubicBezTo>
                  <a:cubicBezTo>
                    <a:pt x="7565" y="8779"/>
                    <a:pt x="7425" y="8382"/>
                    <a:pt x="7192" y="8032"/>
                  </a:cubicBezTo>
                  <a:cubicBezTo>
                    <a:pt x="6865" y="8242"/>
                    <a:pt x="6538" y="8475"/>
                    <a:pt x="6118" y="8429"/>
                  </a:cubicBezTo>
                  <a:cubicBezTo>
                    <a:pt x="5697" y="8382"/>
                    <a:pt x="5534" y="8615"/>
                    <a:pt x="5604" y="8966"/>
                  </a:cubicBezTo>
                  <a:cubicBezTo>
                    <a:pt x="5674" y="9526"/>
                    <a:pt x="5441" y="9853"/>
                    <a:pt x="4904" y="9946"/>
                  </a:cubicBezTo>
                  <a:cubicBezTo>
                    <a:pt x="4367" y="9993"/>
                    <a:pt x="3993" y="10483"/>
                    <a:pt x="4086" y="10997"/>
                  </a:cubicBezTo>
                  <a:cubicBezTo>
                    <a:pt x="4133" y="11417"/>
                    <a:pt x="3970" y="11767"/>
                    <a:pt x="3993" y="12164"/>
                  </a:cubicBezTo>
                  <a:lnTo>
                    <a:pt x="3806" y="12375"/>
                  </a:lnTo>
                  <a:cubicBezTo>
                    <a:pt x="3479" y="12211"/>
                    <a:pt x="3129" y="12141"/>
                    <a:pt x="2756" y="12188"/>
                  </a:cubicBezTo>
                  <a:cubicBezTo>
                    <a:pt x="2359" y="12211"/>
                    <a:pt x="1962" y="12188"/>
                    <a:pt x="1822" y="11697"/>
                  </a:cubicBezTo>
                  <a:cubicBezTo>
                    <a:pt x="1705" y="11301"/>
                    <a:pt x="1355" y="11394"/>
                    <a:pt x="1075" y="11417"/>
                  </a:cubicBezTo>
                  <a:cubicBezTo>
                    <a:pt x="794" y="11441"/>
                    <a:pt x="514" y="11791"/>
                    <a:pt x="94" y="11651"/>
                  </a:cubicBezTo>
                  <a:cubicBezTo>
                    <a:pt x="1" y="11254"/>
                    <a:pt x="71" y="10834"/>
                    <a:pt x="304" y="10483"/>
                  </a:cubicBezTo>
                  <a:cubicBezTo>
                    <a:pt x="561" y="10133"/>
                    <a:pt x="888" y="9760"/>
                    <a:pt x="864" y="9269"/>
                  </a:cubicBezTo>
                  <a:lnTo>
                    <a:pt x="888" y="9246"/>
                  </a:lnTo>
                  <a:cubicBezTo>
                    <a:pt x="1658" y="9106"/>
                    <a:pt x="1822" y="8522"/>
                    <a:pt x="1845" y="7868"/>
                  </a:cubicBezTo>
                  <a:cubicBezTo>
                    <a:pt x="1985" y="7541"/>
                    <a:pt x="2079" y="7215"/>
                    <a:pt x="2429" y="7051"/>
                  </a:cubicBezTo>
                  <a:cubicBezTo>
                    <a:pt x="2802" y="7028"/>
                    <a:pt x="2802" y="6748"/>
                    <a:pt x="2826" y="6467"/>
                  </a:cubicBezTo>
                  <a:cubicBezTo>
                    <a:pt x="2896" y="6397"/>
                    <a:pt x="2966" y="6327"/>
                    <a:pt x="3036" y="6234"/>
                  </a:cubicBezTo>
                  <a:cubicBezTo>
                    <a:pt x="3363" y="6187"/>
                    <a:pt x="3690" y="6117"/>
                    <a:pt x="3409" y="5650"/>
                  </a:cubicBezTo>
                  <a:cubicBezTo>
                    <a:pt x="3993" y="4460"/>
                    <a:pt x="4764" y="3339"/>
                    <a:pt x="5697" y="2382"/>
                  </a:cubicBezTo>
                  <a:cubicBezTo>
                    <a:pt x="6188" y="1845"/>
                    <a:pt x="6585" y="1261"/>
                    <a:pt x="7145" y="770"/>
                  </a:cubicBezTo>
                  <a:cubicBezTo>
                    <a:pt x="7705" y="210"/>
                    <a:pt x="8546" y="0"/>
                    <a:pt x="9316" y="187"/>
                  </a:cubicBezTo>
                  <a:cubicBezTo>
                    <a:pt x="10531" y="444"/>
                    <a:pt x="11511" y="1097"/>
                    <a:pt x="12539" y="1774"/>
                  </a:cubicBezTo>
                  <a:cubicBezTo>
                    <a:pt x="13869" y="2638"/>
                    <a:pt x="14850" y="3876"/>
                    <a:pt x="16064" y="4856"/>
                  </a:cubicBezTo>
                  <a:lnTo>
                    <a:pt x="16204" y="5043"/>
                  </a:lnTo>
                  <a:cubicBezTo>
                    <a:pt x="16228" y="5090"/>
                    <a:pt x="16251" y="5160"/>
                    <a:pt x="16274" y="5230"/>
                  </a:cubicBezTo>
                  <a:cubicBezTo>
                    <a:pt x="16274" y="5510"/>
                    <a:pt x="16391" y="5650"/>
                    <a:pt x="16694" y="5627"/>
                  </a:cubicBezTo>
                  <a:cubicBezTo>
                    <a:pt x="17138" y="5697"/>
                    <a:pt x="17255" y="6071"/>
                    <a:pt x="17465" y="6397"/>
                  </a:cubicBezTo>
                  <a:cubicBezTo>
                    <a:pt x="17395" y="6631"/>
                    <a:pt x="17582" y="6841"/>
                    <a:pt x="17839" y="6818"/>
                  </a:cubicBezTo>
                  <a:lnTo>
                    <a:pt x="17839" y="6818"/>
                  </a:lnTo>
                  <a:cubicBezTo>
                    <a:pt x="17722" y="7308"/>
                    <a:pt x="18119" y="7588"/>
                    <a:pt x="18259" y="7985"/>
                  </a:cubicBezTo>
                  <a:cubicBezTo>
                    <a:pt x="18586" y="8826"/>
                    <a:pt x="19146" y="9409"/>
                    <a:pt x="20173" y="9223"/>
                  </a:cubicBezTo>
                  <a:lnTo>
                    <a:pt x="20197" y="9246"/>
                  </a:lnTo>
                  <a:lnTo>
                    <a:pt x="20360" y="9409"/>
                  </a:lnTo>
                  <a:cubicBezTo>
                    <a:pt x="20827" y="9619"/>
                    <a:pt x="21177" y="10040"/>
                    <a:pt x="21317" y="10553"/>
                  </a:cubicBezTo>
                  <a:cubicBezTo>
                    <a:pt x="20804" y="11020"/>
                    <a:pt x="21644" y="11441"/>
                    <a:pt x="21364" y="11908"/>
                  </a:cubicBezTo>
                  <a:cubicBezTo>
                    <a:pt x="22018" y="12024"/>
                    <a:pt x="21948" y="12865"/>
                    <a:pt x="22625" y="13052"/>
                  </a:cubicBezTo>
                  <a:cubicBezTo>
                    <a:pt x="22998" y="13145"/>
                    <a:pt x="23092" y="13635"/>
                    <a:pt x="22858" y="14056"/>
                  </a:cubicBezTo>
                  <a:cubicBezTo>
                    <a:pt x="22672" y="14429"/>
                    <a:pt x="22438" y="14639"/>
                    <a:pt x="21995" y="14453"/>
                  </a:cubicBezTo>
                  <a:cubicBezTo>
                    <a:pt x="21808" y="14406"/>
                    <a:pt x="21621" y="14359"/>
                    <a:pt x="21411" y="14359"/>
                  </a:cubicBezTo>
                  <a:cubicBezTo>
                    <a:pt x="21247" y="13589"/>
                    <a:pt x="21247" y="13542"/>
                    <a:pt x="20594" y="13682"/>
                  </a:cubicBezTo>
                  <a:cubicBezTo>
                    <a:pt x="19963" y="13822"/>
                    <a:pt x="19566" y="13402"/>
                    <a:pt x="19123" y="13168"/>
                  </a:cubicBezTo>
                  <a:cubicBezTo>
                    <a:pt x="18679" y="12935"/>
                    <a:pt x="19099" y="12491"/>
                    <a:pt x="19216" y="12164"/>
                  </a:cubicBezTo>
                  <a:cubicBezTo>
                    <a:pt x="19286" y="11978"/>
                    <a:pt x="19286" y="11744"/>
                    <a:pt x="19053" y="11651"/>
                  </a:cubicBezTo>
                  <a:cubicBezTo>
                    <a:pt x="18819" y="11557"/>
                    <a:pt x="18726" y="11721"/>
                    <a:pt x="18656" y="11931"/>
                  </a:cubicBezTo>
                  <a:cubicBezTo>
                    <a:pt x="18539" y="12258"/>
                    <a:pt x="18422" y="12561"/>
                    <a:pt x="18025" y="12608"/>
                  </a:cubicBezTo>
                  <a:lnTo>
                    <a:pt x="18025" y="12608"/>
                  </a:lnTo>
                  <a:cubicBezTo>
                    <a:pt x="17979" y="12328"/>
                    <a:pt x="17839" y="12024"/>
                    <a:pt x="17932" y="11767"/>
                  </a:cubicBezTo>
                  <a:cubicBezTo>
                    <a:pt x="18049" y="11371"/>
                    <a:pt x="17885" y="11301"/>
                    <a:pt x="17605" y="11114"/>
                  </a:cubicBezTo>
                  <a:cubicBezTo>
                    <a:pt x="17161" y="10857"/>
                    <a:pt x="16648" y="10764"/>
                    <a:pt x="16298" y="10297"/>
                  </a:cubicBezTo>
                  <a:cubicBezTo>
                    <a:pt x="15527" y="9246"/>
                    <a:pt x="14780" y="8219"/>
                    <a:pt x="13589" y="7635"/>
                  </a:cubicBezTo>
                  <a:cubicBezTo>
                    <a:pt x="13216" y="7448"/>
                    <a:pt x="12935" y="7075"/>
                    <a:pt x="12445" y="7121"/>
                  </a:cubicBezTo>
                  <a:cubicBezTo>
                    <a:pt x="12305" y="7448"/>
                    <a:pt x="12142" y="7752"/>
                    <a:pt x="12002" y="8102"/>
                  </a:cubicBezTo>
                  <a:cubicBezTo>
                    <a:pt x="11931" y="8289"/>
                    <a:pt x="12095" y="8382"/>
                    <a:pt x="12258" y="8405"/>
                  </a:cubicBezTo>
                  <a:cubicBezTo>
                    <a:pt x="12258" y="8545"/>
                    <a:pt x="12258" y="8686"/>
                    <a:pt x="12235" y="8802"/>
                  </a:cubicBezTo>
                  <a:cubicBezTo>
                    <a:pt x="11815" y="9176"/>
                    <a:pt x="11815" y="9269"/>
                    <a:pt x="12258" y="9596"/>
                  </a:cubicBezTo>
                  <a:close/>
                  <a:moveTo>
                    <a:pt x="16718" y="10273"/>
                  </a:moveTo>
                  <a:cubicBezTo>
                    <a:pt x="17839" y="10133"/>
                    <a:pt x="18025" y="9970"/>
                    <a:pt x="17839" y="9152"/>
                  </a:cubicBezTo>
                  <a:cubicBezTo>
                    <a:pt x="17839" y="9059"/>
                    <a:pt x="17792" y="8966"/>
                    <a:pt x="17698" y="8919"/>
                  </a:cubicBezTo>
                  <a:cubicBezTo>
                    <a:pt x="17582" y="8872"/>
                    <a:pt x="17418" y="8919"/>
                    <a:pt x="17372" y="9059"/>
                  </a:cubicBezTo>
                  <a:cubicBezTo>
                    <a:pt x="17231" y="9503"/>
                    <a:pt x="16998" y="9900"/>
                    <a:pt x="16718" y="102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7687;p52"/>
            <p:cNvSpPr/>
            <p:nvPr/>
          </p:nvSpPr>
          <p:spPr>
            <a:xfrm>
              <a:off x="1213975" y="2839675"/>
              <a:ext cx="194975" cy="197900"/>
            </a:xfrm>
            <a:custGeom>
              <a:avLst/>
              <a:gdLst/>
              <a:ahLst/>
              <a:cxnLst/>
              <a:rect l="l" t="t" r="r" b="b"/>
              <a:pathLst>
                <a:path w="7799" h="7916" extrusionOk="0">
                  <a:moveTo>
                    <a:pt x="4856" y="1"/>
                  </a:moveTo>
                  <a:cubicBezTo>
                    <a:pt x="4880" y="491"/>
                    <a:pt x="4553" y="888"/>
                    <a:pt x="4319" y="1238"/>
                  </a:cubicBezTo>
                  <a:cubicBezTo>
                    <a:pt x="4063" y="1565"/>
                    <a:pt x="3993" y="1985"/>
                    <a:pt x="4109" y="2406"/>
                  </a:cubicBezTo>
                  <a:cubicBezTo>
                    <a:pt x="4506" y="2522"/>
                    <a:pt x="4740" y="2196"/>
                    <a:pt x="5067" y="2172"/>
                  </a:cubicBezTo>
                  <a:cubicBezTo>
                    <a:pt x="5393" y="2126"/>
                    <a:pt x="5697" y="2032"/>
                    <a:pt x="5814" y="2429"/>
                  </a:cubicBezTo>
                  <a:cubicBezTo>
                    <a:pt x="5977" y="2943"/>
                    <a:pt x="6351" y="2943"/>
                    <a:pt x="6748" y="2919"/>
                  </a:cubicBezTo>
                  <a:cubicBezTo>
                    <a:pt x="7121" y="2896"/>
                    <a:pt x="7471" y="2966"/>
                    <a:pt x="7798" y="3130"/>
                  </a:cubicBezTo>
                  <a:cubicBezTo>
                    <a:pt x="7798" y="3293"/>
                    <a:pt x="7728" y="3456"/>
                    <a:pt x="7612" y="3573"/>
                  </a:cubicBezTo>
                  <a:cubicBezTo>
                    <a:pt x="6631" y="4484"/>
                    <a:pt x="5790" y="5581"/>
                    <a:pt x="4833" y="6515"/>
                  </a:cubicBezTo>
                  <a:cubicBezTo>
                    <a:pt x="3829" y="7472"/>
                    <a:pt x="2428" y="7916"/>
                    <a:pt x="1051" y="7682"/>
                  </a:cubicBezTo>
                  <a:cubicBezTo>
                    <a:pt x="304" y="7566"/>
                    <a:pt x="0" y="7099"/>
                    <a:pt x="280" y="6422"/>
                  </a:cubicBezTo>
                  <a:cubicBezTo>
                    <a:pt x="747" y="5254"/>
                    <a:pt x="1237" y="4110"/>
                    <a:pt x="2148" y="3200"/>
                  </a:cubicBezTo>
                  <a:cubicBezTo>
                    <a:pt x="2895" y="2452"/>
                    <a:pt x="3432" y="1565"/>
                    <a:pt x="4086" y="748"/>
                  </a:cubicBezTo>
                  <a:cubicBezTo>
                    <a:pt x="4296" y="444"/>
                    <a:pt x="4483" y="141"/>
                    <a:pt x="48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7688;p52"/>
            <p:cNvSpPr/>
            <p:nvPr/>
          </p:nvSpPr>
          <p:spPr>
            <a:xfrm>
              <a:off x="1499400" y="3025875"/>
              <a:ext cx="120250" cy="208425"/>
            </a:xfrm>
            <a:custGeom>
              <a:avLst/>
              <a:gdLst/>
              <a:ahLst/>
              <a:cxnLst/>
              <a:rect l="l" t="t" r="r" b="b"/>
              <a:pathLst>
                <a:path w="4810" h="8337" extrusionOk="0">
                  <a:moveTo>
                    <a:pt x="4670" y="24"/>
                  </a:moveTo>
                  <a:cubicBezTo>
                    <a:pt x="4810" y="2009"/>
                    <a:pt x="4530" y="3970"/>
                    <a:pt x="4436" y="5931"/>
                  </a:cubicBezTo>
                  <a:cubicBezTo>
                    <a:pt x="4390" y="7239"/>
                    <a:pt x="3783" y="7823"/>
                    <a:pt x="2452" y="8103"/>
                  </a:cubicBezTo>
                  <a:cubicBezTo>
                    <a:pt x="1331" y="8336"/>
                    <a:pt x="677" y="7916"/>
                    <a:pt x="350" y="6749"/>
                  </a:cubicBezTo>
                  <a:cubicBezTo>
                    <a:pt x="607" y="6562"/>
                    <a:pt x="607" y="6165"/>
                    <a:pt x="350" y="5978"/>
                  </a:cubicBezTo>
                  <a:lnTo>
                    <a:pt x="350" y="5161"/>
                  </a:lnTo>
                  <a:cubicBezTo>
                    <a:pt x="537" y="5044"/>
                    <a:pt x="537" y="4904"/>
                    <a:pt x="350" y="4787"/>
                  </a:cubicBezTo>
                  <a:cubicBezTo>
                    <a:pt x="304" y="3993"/>
                    <a:pt x="0" y="3223"/>
                    <a:pt x="187" y="2406"/>
                  </a:cubicBezTo>
                  <a:lnTo>
                    <a:pt x="537" y="2406"/>
                  </a:lnTo>
                  <a:lnTo>
                    <a:pt x="934" y="2406"/>
                  </a:lnTo>
                  <a:cubicBezTo>
                    <a:pt x="958" y="2453"/>
                    <a:pt x="1028" y="2499"/>
                    <a:pt x="1051" y="2546"/>
                  </a:cubicBezTo>
                  <a:cubicBezTo>
                    <a:pt x="1401" y="3433"/>
                    <a:pt x="1775" y="3667"/>
                    <a:pt x="2639" y="3340"/>
                  </a:cubicBezTo>
                  <a:cubicBezTo>
                    <a:pt x="2919" y="3176"/>
                    <a:pt x="3292" y="3246"/>
                    <a:pt x="3502" y="3503"/>
                  </a:cubicBezTo>
                  <a:cubicBezTo>
                    <a:pt x="3619" y="3620"/>
                    <a:pt x="3759" y="3830"/>
                    <a:pt x="3969" y="3667"/>
                  </a:cubicBezTo>
                  <a:cubicBezTo>
                    <a:pt x="4063" y="3503"/>
                    <a:pt x="4016" y="3316"/>
                    <a:pt x="3876" y="3223"/>
                  </a:cubicBezTo>
                  <a:cubicBezTo>
                    <a:pt x="3292" y="2593"/>
                    <a:pt x="3456" y="1869"/>
                    <a:pt x="3829" y="1332"/>
                  </a:cubicBezTo>
                  <a:cubicBezTo>
                    <a:pt x="4296" y="701"/>
                    <a:pt x="3853" y="631"/>
                    <a:pt x="3502" y="421"/>
                  </a:cubicBezTo>
                  <a:cubicBezTo>
                    <a:pt x="3502" y="188"/>
                    <a:pt x="3713" y="1"/>
                    <a:pt x="3946" y="48"/>
                  </a:cubicBezTo>
                  <a:cubicBezTo>
                    <a:pt x="4203" y="48"/>
                    <a:pt x="4436" y="24"/>
                    <a:pt x="4670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7689;p52"/>
            <p:cNvSpPr/>
            <p:nvPr/>
          </p:nvSpPr>
          <p:spPr>
            <a:xfrm>
              <a:off x="1502325" y="2911475"/>
              <a:ext cx="113825" cy="133700"/>
            </a:xfrm>
            <a:custGeom>
              <a:avLst/>
              <a:gdLst/>
              <a:ahLst/>
              <a:cxnLst/>
              <a:rect l="l" t="t" r="r" b="b"/>
              <a:pathLst>
                <a:path w="4553" h="5348" extrusionOk="0">
                  <a:moveTo>
                    <a:pt x="4553" y="4600"/>
                  </a:moveTo>
                  <a:lnTo>
                    <a:pt x="3852" y="4600"/>
                  </a:lnTo>
                  <a:cubicBezTo>
                    <a:pt x="3619" y="4577"/>
                    <a:pt x="3409" y="4764"/>
                    <a:pt x="3409" y="4997"/>
                  </a:cubicBezTo>
                  <a:cubicBezTo>
                    <a:pt x="3152" y="5091"/>
                    <a:pt x="2895" y="5347"/>
                    <a:pt x="2638" y="4997"/>
                  </a:cubicBezTo>
                  <a:cubicBezTo>
                    <a:pt x="2405" y="4764"/>
                    <a:pt x="2452" y="4414"/>
                    <a:pt x="2708" y="4227"/>
                  </a:cubicBezTo>
                  <a:cubicBezTo>
                    <a:pt x="2942" y="4040"/>
                    <a:pt x="3059" y="3736"/>
                    <a:pt x="3012" y="3433"/>
                  </a:cubicBezTo>
                  <a:cubicBezTo>
                    <a:pt x="3222" y="3316"/>
                    <a:pt x="3409" y="3199"/>
                    <a:pt x="3315" y="2919"/>
                  </a:cubicBezTo>
                  <a:cubicBezTo>
                    <a:pt x="3269" y="2756"/>
                    <a:pt x="3105" y="2662"/>
                    <a:pt x="2942" y="2662"/>
                  </a:cubicBezTo>
                  <a:cubicBezTo>
                    <a:pt x="2615" y="2662"/>
                    <a:pt x="2615" y="2919"/>
                    <a:pt x="2615" y="3153"/>
                  </a:cubicBezTo>
                  <a:lnTo>
                    <a:pt x="2615" y="3433"/>
                  </a:lnTo>
                  <a:cubicBezTo>
                    <a:pt x="2592" y="3947"/>
                    <a:pt x="2078" y="3806"/>
                    <a:pt x="1821" y="4017"/>
                  </a:cubicBezTo>
                  <a:cubicBezTo>
                    <a:pt x="1774" y="3666"/>
                    <a:pt x="1588" y="3573"/>
                    <a:pt x="1261" y="3713"/>
                  </a:cubicBezTo>
                  <a:cubicBezTo>
                    <a:pt x="957" y="3853"/>
                    <a:pt x="630" y="4063"/>
                    <a:pt x="233" y="4017"/>
                  </a:cubicBezTo>
                  <a:cubicBezTo>
                    <a:pt x="163" y="3760"/>
                    <a:pt x="607" y="3480"/>
                    <a:pt x="210" y="3223"/>
                  </a:cubicBezTo>
                  <a:cubicBezTo>
                    <a:pt x="210" y="2943"/>
                    <a:pt x="0" y="2709"/>
                    <a:pt x="70" y="2429"/>
                  </a:cubicBezTo>
                  <a:cubicBezTo>
                    <a:pt x="374" y="2429"/>
                    <a:pt x="560" y="2102"/>
                    <a:pt x="397" y="1845"/>
                  </a:cubicBezTo>
                  <a:cubicBezTo>
                    <a:pt x="187" y="1332"/>
                    <a:pt x="257" y="795"/>
                    <a:pt x="233" y="234"/>
                  </a:cubicBezTo>
                  <a:cubicBezTo>
                    <a:pt x="700" y="258"/>
                    <a:pt x="887" y="608"/>
                    <a:pt x="1097" y="958"/>
                  </a:cubicBezTo>
                  <a:cubicBezTo>
                    <a:pt x="1167" y="1121"/>
                    <a:pt x="1331" y="1191"/>
                    <a:pt x="1494" y="1168"/>
                  </a:cubicBezTo>
                  <a:cubicBezTo>
                    <a:pt x="1704" y="1121"/>
                    <a:pt x="1821" y="888"/>
                    <a:pt x="1751" y="701"/>
                  </a:cubicBezTo>
                  <a:cubicBezTo>
                    <a:pt x="1588" y="234"/>
                    <a:pt x="1915" y="444"/>
                    <a:pt x="2125" y="351"/>
                  </a:cubicBezTo>
                  <a:cubicBezTo>
                    <a:pt x="2778" y="94"/>
                    <a:pt x="3479" y="1"/>
                    <a:pt x="4203" y="71"/>
                  </a:cubicBezTo>
                  <a:lnTo>
                    <a:pt x="4553" y="71"/>
                  </a:lnTo>
                  <a:lnTo>
                    <a:pt x="4553" y="444"/>
                  </a:lnTo>
                  <a:cubicBezTo>
                    <a:pt x="4249" y="444"/>
                    <a:pt x="3993" y="444"/>
                    <a:pt x="3969" y="841"/>
                  </a:cubicBezTo>
                  <a:cubicBezTo>
                    <a:pt x="3689" y="888"/>
                    <a:pt x="3339" y="725"/>
                    <a:pt x="3222" y="1121"/>
                  </a:cubicBezTo>
                  <a:cubicBezTo>
                    <a:pt x="3082" y="1565"/>
                    <a:pt x="3596" y="1752"/>
                    <a:pt x="3619" y="2172"/>
                  </a:cubicBezTo>
                  <a:cubicBezTo>
                    <a:pt x="3619" y="2452"/>
                    <a:pt x="3946" y="2406"/>
                    <a:pt x="4156" y="2429"/>
                  </a:cubicBezTo>
                  <a:cubicBezTo>
                    <a:pt x="4133" y="2802"/>
                    <a:pt x="4226" y="3199"/>
                    <a:pt x="4086" y="3573"/>
                  </a:cubicBezTo>
                  <a:cubicBezTo>
                    <a:pt x="3922" y="4017"/>
                    <a:pt x="4156" y="4157"/>
                    <a:pt x="4530" y="4203"/>
                  </a:cubicBezTo>
                  <a:cubicBezTo>
                    <a:pt x="4553" y="4343"/>
                    <a:pt x="4553" y="4484"/>
                    <a:pt x="4553" y="4600"/>
                  </a:cubicBezTo>
                  <a:close/>
                  <a:moveTo>
                    <a:pt x="1308" y="2125"/>
                  </a:moveTo>
                  <a:cubicBezTo>
                    <a:pt x="1144" y="2125"/>
                    <a:pt x="1051" y="2195"/>
                    <a:pt x="1051" y="2336"/>
                  </a:cubicBezTo>
                  <a:cubicBezTo>
                    <a:pt x="1027" y="2639"/>
                    <a:pt x="1051" y="2873"/>
                    <a:pt x="1378" y="2943"/>
                  </a:cubicBezTo>
                  <a:cubicBezTo>
                    <a:pt x="1564" y="2989"/>
                    <a:pt x="1728" y="2873"/>
                    <a:pt x="1728" y="2686"/>
                  </a:cubicBezTo>
                  <a:cubicBezTo>
                    <a:pt x="1774" y="2382"/>
                    <a:pt x="1541" y="2242"/>
                    <a:pt x="1308" y="2125"/>
                  </a:cubicBezTo>
                  <a:close/>
                  <a:moveTo>
                    <a:pt x="2778" y="1892"/>
                  </a:moveTo>
                  <a:cubicBezTo>
                    <a:pt x="2732" y="1682"/>
                    <a:pt x="2638" y="1495"/>
                    <a:pt x="2358" y="1518"/>
                  </a:cubicBezTo>
                  <a:cubicBezTo>
                    <a:pt x="2218" y="1518"/>
                    <a:pt x="2101" y="1612"/>
                    <a:pt x="2101" y="1752"/>
                  </a:cubicBezTo>
                  <a:cubicBezTo>
                    <a:pt x="2055" y="2055"/>
                    <a:pt x="2335" y="2102"/>
                    <a:pt x="2545" y="2172"/>
                  </a:cubicBezTo>
                  <a:cubicBezTo>
                    <a:pt x="2685" y="2195"/>
                    <a:pt x="2755" y="2079"/>
                    <a:pt x="2778" y="18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7690;p52"/>
            <p:cNvSpPr/>
            <p:nvPr/>
          </p:nvSpPr>
          <p:spPr>
            <a:xfrm>
              <a:off x="1833275" y="2871800"/>
              <a:ext cx="101000" cy="154700"/>
            </a:xfrm>
            <a:custGeom>
              <a:avLst/>
              <a:gdLst/>
              <a:ahLst/>
              <a:cxnLst/>
              <a:rect l="l" t="t" r="r" b="b"/>
              <a:pathLst>
                <a:path w="4040" h="6188" extrusionOk="0">
                  <a:moveTo>
                    <a:pt x="654" y="3829"/>
                  </a:moveTo>
                  <a:cubicBezTo>
                    <a:pt x="841" y="3829"/>
                    <a:pt x="1028" y="3852"/>
                    <a:pt x="1238" y="3923"/>
                  </a:cubicBezTo>
                  <a:cubicBezTo>
                    <a:pt x="1681" y="4109"/>
                    <a:pt x="1892" y="3899"/>
                    <a:pt x="2078" y="3526"/>
                  </a:cubicBezTo>
                  <a:cubicBezTo>
                    <a:pt x="2312" y="3105"/>
                    <a:pt x="2242" y="2615"/>
                    <a:pt x="1868" y="2522"/>
                  </a:cubicBezTo>
                  <a:cubicBezTo>
                    <a:pt x="1191" y="2335"/>
                    <a:pt x="1238" y="1494"/>
                    <a:pt x="607" y="1378"/>
                  </a:cubicBezTo>
                  <a:cubicBezTo>
                    <a:pt x="888" y="911"/>
                    <a:pt x="24" y="490"/>
                    <a:pt x="537" y="0"/>
                  </a:cubicBezTo>
                  <a:cubicBezTo>
                    <a:pt x="1191" y="93"/>
                    <a:pt x="1401" y="700"/>
                    <a:pt x="1705" y="1121"/>
                  </a:cubicBezTo>
                  <a:cubicBezTo>
                    <a:pt x="1985" y="1518"/>
                    <a:pt x="2312" y="1891"/>
                    <a:pt x="2685" y="2195"/>
                  </a:cubicBezTo>
                  <a:cubicBezTo>
                    <a:pt x="3129" y="2545"/>
                    <a:pt x="3456" y="3012"/>
                    <a:pt x="3643" y="3526"/>
                  </a:cubicBezTo>
                  <a:cubicBezTo>
                    <a:pt x="4040" y="4460"/>
                    <a:pt x="3713" y="5230"/>
                    <a:pt x="2802" y="5604"/>
                  </a:cubicBezTo>
                  <a:cubicBezTo>
                    <a:pt x="2242" y="5860"/>
                    <a:pt x="1728" y="6187"/>
                    <a:pt x="1028" y="6024"/>
                  </a:cubicBezTo>
                  <a:cubicBezTo>
                    <a:pt x="537" y="5907"/>
                    <a:pt x="187" y="5744"/>
                    <a:pt x="0" y="5253"/>
                  </a:cubicBezTo>
                  <a:lnTo>
                    <a:pt x="47" y="5183"/>
                  </a:lnTo>
                  <a:cubicBezTo>
                    <a:pt x="421" y="5090"/>
                    <a:pt x="607" y="5510"/>
                    <a:pt x="934" y="5487"/>
                  </a:cubicBezTo>
                  <a:cubicBezTo>
                    <a:pt x="1191" y="4786"/>
                    <a:pt x="1191" y="4786"/>
                    <a:pt x="748" y="4273"/>
                  </a:cubicBezTo>
                  <a:cubicBezTo>
                    <a:pt x="631" y="4156"/>
                    <a:pt x="654" y="3969"/>
                    <a:pt x="654" y="38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7691;p52"/>
            <p:cNvSpPr/>
            <p:nvPr/>
          </p:nvSpPr>
          <p:spPr>
            <a:xfrm>
              <a:off x="1764400" y="2897475"/>
              <a:ext cx="85250" cy="105100"/>
            </a:xfrm>
            <a:custGeom>
              <a:avLst/>
              <a:gdLst/>
              <a:ahLst/>
              <a:cxnLst/>
              <a:rect l="l" t="t" r="r" b="b"/>
              <a:pathLst>
                <a:path w="3410" h="4204" extrusionOk="0">
                  <a:moveTo>
                    <a:pt x="0" y="1051"/>
                  </a:moveTo>
                  <a:cubicBezTo>
                    <a:pt x="397" y="981"/>
                    <a:pt x="514" y="677"/>
                    <a:pt x="631" y="374"/>
                  </a:cubicBezTo>
                  <a:cubicBezTo>
                    <a:pt x="677" y="164"/>
                    <a:pt x="794" y="0"/>
                    <a:pt x="1028" y="70"/>
                  </a:cubicBezTo>
                  <a:cubicBezTo>
                    <a:pt x="1261" y="164"/>
                    <a:pt x="1238" y="397"/>
                    <a:pt x="1191" y="584"/>
                  </a:cubicBezTo>
                  <a:cubicBezTo>
                    <a:pt x="1074" y="934"/>
                    <a:pt x="607" y="1331"/>
                    <a:pt x="1098" y="1588"/>
                  </a:cubicBezTo>
                  <a:cubicBezTo>
                    <a:pt x="1588" y="1845"/>
                    <a:pt x="1962" y="2242"/>
                    <a:pt x="2592" y="2102"/>
                  </a:cubicBezTo>
                  <a:cubicBezTo>
                    <a:pt x="3199" y="1985"/>
                    <a:pt x="3246" y="2008"/>
                    <a:pt x="3409" y="2779"/>
                  </a:cubicBezTo>
                  <a:lnTo>
                    <a:pt x="3409" y="2779"/>
                  </a:lnTo>
                  <a:cubicBezTo>
                    <a:pt x="3036" y="2755"/>
                    <a:pt x="2779" y="2872"/>
                    <a:pt x="2825" y="3316"/>
                  </a:cubicBezTo>
                  <a:cubicBezTo>
                    <a:pt x="2825" y="3596"/>
                    <a:pt x="2825" y="3876"/>
                    <a:pt x="2825" y="4156"/>
                  </a:cubicBezTo>
                  <a:lnTo>
                    <a:pt x="2779" y="4203"/>
                  </a:lnTo>
                  <a:cubicBezTo>
                    <a:pt x="2452" y="4110"/>
                    <a:pt x="2172" y="3900"/>
                    <a:pt x="2008" y="3619"/>
                  </a:cubicBezTo>
                  <a:cubicBezTo>
                    <a:pt x="1308" y="2802"/>
                    <a:pt x="654" y="1915"/>
                    <a:pt x="0" y="10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7692;p52"/>
            <p:cNvSpPr/>
            <p:nvPr/>
          </p:nvSpPr>
          <p:spPr>
            <a:xfrm>
              <a:off x="1612050" y="2785400"/>
              <a:ext cx="152375" cy="138375"/>
            </a:xfrm>
            <a:custGeom>
              <a:avLst/>
              <a:gdLst/>
              <a:ahLst/>
              <a:cxnLst/>
              <a:rect l="l" t="t" r="r" b="b"/>
              <a:pathLst>
                <a:path w="6095" h="5535" extrusionOk="0">
                  <a:moveTo>
                    <a:pt x="327" y="1331"/>
                  </a:moveTo>
                  <a:cubicBezTo>
                    <a:pt x="141" y="1308"/>
                    <a:pt x="0" y="1215"/>
                    <a:pt x="71" y="1028"/>
                  </a:cubicBezTo>
                  <a:cubicBezTo>
                    <a:pt x="187" y="678"/>
                    <a:pt x="351" y="374"/>
                    <a:pt x="514" y="47"/>
                  </a:cubicBezTo>
                  <a:cubicBezTo>
                    <a:pt x="1004" y="1"/>
                    <a:pt x="1261" y="374"/>
                    <a:pt x="1635" y="538"/>
                  </a:cubicBezTo>
                  <a:cubicBezTo>
                    <a:pt x="2849" y="1121"/>
                    <a:pt x="3596" y="2172"/>
                    <a:pt x="4367" y="3199"/>
                  </a:cubicBezTo>
                  <a:cubicBezTo>
                    <a:pt x="4717" y="3666"/>
                    <a:pt x="5254" y="3760"/>
                    <a:pt x="5674" y="4040"/>
                  </a:cubicBezTo>
                  <a:cubicBezTo>
                    <a:pt x="5954" y="4203"/>
                    <a:pt x="6094" y="4297"/>
                    <a:pt x="5978" y="4670"/>
                  </a:cubicBezTo>
                  <a:cubicBezTo>
                    <a:pt x="5908" y="4927"/>
                    <a:pt x="6048" y="5230"/>
                    <a:pt x="6094" y="5534"/>
                  </a:cubicBezTo>
                  <a:cubicBezTo>
                    <a:pt x="5300" y="5137"/>
                    <a:pt x="4950" y="4320"/>
                    <a:pt x="4367" y="3713"/>
                  </a:cubicBezTo>
                  <a:cubicBezTo>
                    <a:pt x="3433" y="2732"/>
                    <a:pt x="2709" y="1541"/>
                    <a:pt x="1355" y="1004"/>
                  </a:cubicBezTo>
                  <a:cubicBezTo>
                    <a:pt x="748" y="748"/>
                    <a:pt x="748" y="724"/>
                    <a:pt x="327" y="13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7693;p52"/>
            <p:cNvSpPr/>
            <p:nvPr/>
          </p:nvSpPr>
          <p:spPr>
            <a:xfrm>
              <a:off x="1413000" y="2808750"/>
              <a:ext cx="89925" cy="103350"/>
            </a:xfrm>
            <a:custGeom>
              <a:avLst/>
              <a:gdLst/>
              <a:ahLst/>
              <a:cxnLst/>
              <a:rect l="l" t="t" r="r" b="b"/>
              <a:pathLst>
                <a:path w="3597" h="4134" extrusionOk="0">
                  <a:moveTo>
                    <a:pt x="24" y="4133"/>
                  </a:moveTo>
                  <a:cubicBezTo>
                    <a:pt x="1" y="3759"/>
                    <a:pt x="164" y="3409"/>
                    <a:pt x="141" y="2966"/>
                  </a:cubicBezTo>
                  <a:cubicBezTo>
                    <a:pt x="47" y="2452"/>
                    <a:pt x="398" y="1962"/>
                    <a:pt x="935" y="1915"/>
                  </a:cubicBezTo>
                  <a:cubicBezTo>
                    <a:pt x="1472" y="1845"/>
                    <a:pt x="1705" y="1518"/>
                    <a:pt x="1635" y="934"/>
                  </a:cubicBezTo>
                  <a:cubicBezTo>
                    <a:pt x="1588" y="584"/>
                    <a:pt x="1775" y="351"/>
                    <a:pt x="2149" y="397"/>
                  </a:cubicBezTo>
                  <a:cubicBezTo>
                    <a:pt x="2522" y="444"/>
                    <a:pt x="2896" y="211"/>
                    <a:pt x="3223" y="0"/>
                  </a:cubicBezTo>
                  <a:cubicBezTo>
                    <a:pt x="3456" y="351"/>
                    <a:pt x="3596" y="748"/>
                    <a:pt x="3596" y="1168"/>
                  </a:cubicBezTo>
                  <a:cubicBezTo>
                    <a:pt x="3596" y="1331"/>
                    <a:pt x="3573" y="1471"/>
                    <a:pt x="3573" y="1635"/>
                  </a:cubicBezTo>
                  <a:cubicBezTo>
                    <a:pt x="3410" y="1588"/>
                    <a:pt x="3269" y="1471"/>
                    <a:pt x="3199" y="1308"/>
                  </a:cubicBezTo>
                  <a:cubicBezTo>
                    <a:pt x="2966" y="911"/>
                    <a:pt x="2709" y="958"/>
                    <a:pt x="2452" y="1308"/>
                  </a:cubicBezTo>
                  <a:cubicBezTo>
                    <a:pt x="1822" y="2102"/>
                    <a:pt x="1005" y="2756"/>
                    <a:pt x="538" y="3666"/>
                  </a:cubicBezTo>
                  <a:cubicBezTo>
                    <a:pt x="444" y="3900"/>
                    <a:pt x="258" y="4063"/>
                    <a:pt x="24" y="41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7694;p52"/>
            <p:cNvSpPr/>
            <p:nvPr/>
          </p:nvSpPr>
          <p:spPr>
            <a:xfrm>
              <a:off x="1757400" y="2779575"/>
              <a:ext cx="61900" cy="64225"/>
            </a:xfrm>
            <a:custGeom>
              <a:avLst/>
              <a:gdLst/>
              <a:ahLst/>
              <a:cxnLst/>
              <a:rect l="l" t="t" r="r" b="b"/>
              <a:pathLst>
                <a:path w="2476" h="2569" extrusionOk="0">
                  <a:moveTo>
                    <a:pt x="2452" y="2382"/>
                  </a:moveTo>
                  <a:cubicBezTo>
                    <a:pt x="1424" y="2568"/>
                    <a:pt x="864" y="1985"/>
                    <a:pt x="537" y="1144"/>
                  </a:cubicBezTo>
                  <a:cubicBezTo>
                    <a:pt x="397" y="771"/>
                    <a:pt x="0" y="467"/>
                    <a:pt x="117" y="0"/>
                  </a:cubicBezTo>
                  <a:cubicBezTo>
                    <a:pt x="817" y="514"/>
                    <a:pt x="1331" y="1261"/>
                    <a:pt x="2101" y="1728"/>
                  </a:cubicBezTo>
                  <a:cubicBezTo>
                    <a:pt x="2335" y="1845"/>
                    <a:pt x="2475" y="2101"/>
                    <a:pt x="2452" y="23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7695;p52"/>
            <p:cNvSpPr/>
            <p:nvPr/>
          </p:nvSpPr>
          <p:spPr>
            <a:xfrm>
              <a:off x="1579950" y="2929575"/>
              <a:ext cx="37375" cy="43800"/>
            </a:xfrm>
            <a:custGeom>
              <a:avLst/>
              <a:gdLst/>
              <a:ahLst/>
              <a:cxnLst/>
              <a:rect l="l" t="t" r="r" b="b"/>
              <a:pathLst>
                <a:path w="1495" h="1752" extrusionOk="0">
                  <a:moveTo>
                    <a:pt x="1074" y="1705"/>
                  </a:moveTo>
                  <a:cubicBezTo>
                    <a:pt x="864" y="1682"/>
                    <a:pt x="537" y="1752"/>
                    <a:pt x="537" y="1448"/>
                  </a:cubicBezTo>
                  <a:cubicBezTo>
                    <a:pt x="514" y="1028"/>
                    <a:pt x="0" y="841"/>
                    <a:pt x="140" y="397"/>
                  </a:cubicBezTo>
                  <a:cubicBezTo>
                    <a:pt x="257" y="1"/>
                    <a:pt x="607" y="164"/>
                    <a:pt x="888" y="117"/>
                  </a:cubicBezTo>
                  <a:lnTo>
                    <a:pt x="1425" y="327"/>
                  </a:lnTo>
                  <a:cubicBezTo>
                    <a:pt x="1495" y="701"/>
                    <a:pt x="1495" y="1098"/>
                    <a:pt x="1401" y="1495"/>
                  </a:cubicBezTo>
                  <a:cubicBezTo>
                    <a:pt x="1261" y="1495"/>
                    <a:pt x="1144" y="1588"/>
                    <a:pt x="1074" y="17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7696;p52"/>
            <p:cNvSpPr/>
            <p:nvPr/>
          </p:nvSpPr>
          <p:spPr>
            <a:xfrm>
              <a:off x="1495300" y="2878200"/>
              <a:ext cx="20475" cy="94600"/>
            </a:xfrm>
            <a:custGeom>
              <a:avLst/>
              <a:gdLst/>
              <a:ahLst/>
              <a:cxnLst/>
              <a:rect l="l" t="t" r="r" b="b"/>
              <a:pathLst>
                <a:path w="819" h="3784" extrusionOk="0">
                  <a:moveTo>
                    <a:pt x="514" y="1589"/>
                  </a:moveTo>
                  <a:cubicBezTo>
                    <a:pt x="514" y="2126"/>
                    <a:pt x="468" y="2663"/>
                    <a:pt x="678" y="3200"/>
                  </a:cubicBezTo>
                  <a:cubicBezTo>
                    <a:pt x="818" y="3433"/>
                    <a:pt x="655" y="3760"/>
                    <a:pt x="351" y="3783"/>
                  </a:cubicBezTo>
                  <a:cubicBezTo>
                    <a:pt x="1" y="2546"/>
                    <a:pt x="141" y="1262"/>
                    <a:pt x="164" y="1"/>
                  </a:cubicBezTo>
                  <a:lnTo>
                    <a:pt x="328" y="1"/>
                  </a:lnTo>
                  <a:cubicBezTo>
                    <a:pt x="608" y="515"/>
                    <a:pt x="491" y="1052"/>
                    <a:pt x="514" y="15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7697;p52"/>
            <p:cNvSpPr/>
            <p:nvPr/>
          </p:nvSpPr>
          <p:spPr>
            <a:xfrm>
              <a:off x="1503475" y="3031725"/>
              <a:ext cx="28625" cy="54300"/>
            </a:xfrm>
            <a:custGeom>
              <a:avLst/>
              <a:gdLst/>
              <a:ahLst/>
              <a:cxnLst/>
              <a:rect l="l" t="t" r="r" b="b"/>
              <a:pathLst>
                <a:path w="1145" h="2172" extrusionOk="0">
                  <a:moveTo>
                    <a:pt x="771" y="2172"/>
                  </a:moveTo>
                  <a:lnTo>
                    <a:pt x="374" y="2172"/>
                  </a:lnTo>
                  <a:lnTo>
                    <a:pt x="374" y="1215"/>
                  </a:lnTo>
                  <a:cubicBezTo>
                    <a:pt x="398" y="1004"/>
                    <a:pt x="258" y="818"/>
                    <a:pt x="71" y="794"/>
                  </a:cubicBezTo>
                  <a:cubicBezTo>
                    <a:pt x="1" y="537"/>
                    <a:pt x="1" y="257"/>
                    <a:pt x="71" y="0"/>
                  </a:cubicBezTo>
                  <a:lnTo>
                    <a:pt x="398" y="0"/>
                  </a:lnTo>
                  <a:cubicBezTo>
                    <a:pt x="748" y="678"/>
                    <a:pt x="1145" y="1355"/>
                    <a:pt x="771" y="21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7698;p52"/>
            <p:cNvSpPr/>
            <p:nvPr/>
          </p:nvSpPr>
          <p:spPr>
            <a:xfrm>
              <a:off x="1502900" y="3000775"/>
              <a:ext cx="44975" cy="30975"/>
            </a:xfrm>
            <a:custGeom>
              <a:avLst/>
              <a:gdLst/>
              <a:ahLst/>
              <a:cxnLst/>
              <a:rect l="l" t="t" r="r" b="b"/>
              <a:pathLst>
                <a:path w="1799" h="1239" extrusionOk="0">
                  <a:moveTo>
                    <a:pt x="397" y="1238"/>
                  </a:moveTo>
                  <a:lnTo>
                    <a:pt x="70" y="1238"/>
                  </a:lnTo>
                  <a:cubicBezTo>
                    <a:pt x="0" y="982"/>
                    <a:pt x="0" y="701"/>
                    <a:pt x="47" y="445"/>
                  </a:cubicBezTo>
                  <a:lnTo>
                    <a:pt x="210" y="445"/>
                  </a:lnTo>
                  <a:cubicBezTo>
                    <a:pt x="607" y="491"/>
                    <a:pt x="911" y="281"/>
                    <a:pt x="1238" y="141"/>
                  </a:cubicBezTo>
                  <a:cubicBezTo>
                    <a:pt x="1565" y="1"/>
                    <a:pt x="1751" y="94"/>
                    <a:pt x="1798" y="445"/>
                  </a:cubicBezTo>
                  <a:cubicBezTo>
                    <a:pt x="1495" y="631"/>
                    <a:pt x="1214" y="865"/>
                    <a:pt x="818" y="865"/>
                  </a:cubicBezTo>
                  <a:cubicBezTo>
                    <a:pt x="631" y="865"/>
                    <a:pt x="491" y="1052"/>
                    <a:pt x="397" y="12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7699;p52"/>
            <p:cNvSpPr/>
            <p:nvPr/>
          </p:nvSpPr>
          <p:spPr>
            <a:xfrm>
              <a:off x="1592775" y="2863025"/>
              <a:ext cx="30975" cy="50225"/>
            </a:xfrm>
            <a:custGeom>
              <a:avLst/>
              <a:gdLst/>
              <a:ahLst/>
              <a:cxnLst/>
              <a:rect l="l" t="t" r="r" b="b"/>
              <a:pathLst>
                <a:path w="1239" h="2009" extrusionOk="0">
                  <a:moveTo>
                    <a:pt x="935" y="2009"/>
                  </a:moveTo>
                  <a:lnTo>
                    <a:pt x="561" y="2009"/>
                  </a:lnTo>
                  <a:cubicBezTo>
                    <a:pt x="561" y="1799"/>
                    <a:pt x="631" y="1565"/>
                    <a:pt x="538" y="1425"/>
                  </a:cubicBezTo>
                  <a:cubicBezTo>
                    <a:pt x="1" y="631"/>
                    <a:pt x="725" y="398"/>
                    <a:pt x="1122" y="1"/>
                  </a:cubicBezTo>
                  <a:cubicBezTo>
                    <a:pt x="1238" y="701"/>
                    <a:pt x="958" y="1332"/>
                    <a:pt x="935" y="20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7700;p52"/>
            <p:cNvSpPr/>
            <p:nvPr/>
          </p:nvSpPr>
          <p:spPr>
            <a:xfrm>
              <a:off x="1496475" y="2838525"/>
              <a:ext cx="25700" cy="39700"/>
            </a:xfrm>
            <a:custGeom>
              <a:avLst/>
              <a:gdLst/>
              <a:ahLst/>
              <a:cxnLst/>
              <a:rect l="l" t="t" r="r" b="b"/>
              <a:pathLst>
                <a:path w="1028" h="1588" extrusionOk="0">
                  <a:moveTo>
                    <a:pt x="281" y="1588"/>
                  </a:moveTo>
                  <a:lnTo>
                    <a:pt x="117" y="1588"/>
                  </a:lnTo>
                  <a:cubicBezTo>
                    <a:pt x="1" y="1191"/>
                    <a:pt x="141" y="841"/>
                    <a:pt x="234" y="467"/>
                  </a:cubicBezTo>
                  <a:cubicBezTo>
                    <a:pt x="234" y="327"/>
                    <a:pt x="257" y="187"/>
                    <a:pt x="257" y="0"/>
                  </a:cubicBezTo>
                  <a:cubicBezTo>
                    <a:pt x="1028" y="584"/>
                    <a:pt x="1028" y="1074"/>
                    <a:pt x="281" y="15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7701;p52"/>
            <p:cNvSpPr/>
            <p:nvPr/>
          </p:nvSpPr>
          <p:spPr>
            <a:xfrm>
              <a:off x="1600950" y="2966925"/>
              <a:ext cx="16375" cy="49650"/>
            </a:xfrm>
            <a:custGeom>
              <a:avLst/>
              <a:gdLst/>
              <a:ahLst/>
              <a:cxnLst/>
              <a:rect l="l" t="t" r="r" b="b"/>
              <a:pathLst>
                <a:path w="655" h="1986" extrusionOk="0">
                  <a:moveTo>
                    <a:pt x="234" y="211"/>
                  </a:moveTo>
                  <a:cubicBezTo>
                    <a:pt x="304" y="94"/>
                    <a:pt x="421" y="1"/>
                    <a:pt x="561" y="1"/>
                  </a:cubicBezTo>
                  <a:cubicBezTo>
                    <a:pt x="631" y="678"/>
                    <a:pt x="655" y="1332"/>
                    <a:pt x="608" y="1985"/>
                  </a:cubicBezTo>
                  <a:cubicBezTo>
                    <a:pt x="234" y="1939"/>
                    <a:pt x="1" y="1799"/>
                    <a:pt x="164" y="1355"/>
                  </a:cubicBezTo>
                  <a:cubicBezTo>
                    <a:pt x="304" y="981"/>
                    <a:pt x="211" y="584"/>
                    <a:pt x="234" y="2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7702;p52"/>
            <p:cNvSpPr/>
            <p:nvPr/>
          </p:nvSpPr>
          <p:spPr>
            <a:xfrm>
              <a:off x="1335950" y="2804650"/>
              <a:ext cx="23975" cy="34475"/>
            </a:xfrm>
            <a:custGeom>
              <a:avLst/>
              <a:gdLst/>
              <a:ahLst/>
              <a:cxnLst/>
              <a:rect l="l" t="t" r="r" b="b"/>
              <a:pathLst>
                <a:path w="959" h="1379" extrusionOk="0">
                  <a:moveTo>
                    <a:pt x="958" y="1"/>
                  </a:moveTo>
                  <a:cubicBezTo>
                    <a:pt x="935" y="678"/>
                    <a:pt x="795" y="1262"/>
                    <a:pt x="1" y="1379"/>
                  </a:cubicBezTo>
                  <a:cubicBezTo>
                    <a:pt x="351" y="958"/>
                    <a:pt x="444" y="328"/>
                    <a:pt x="9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7703;p52"/>
            <p:cNvSpPr/>
            <p:nvPr/>
          </p:nvSpPr>
          <p:spPr>
            <a:xfrm>
              <a:off x="1503475" y="3051575"/>
              <a:ext cx="9950" cy="34450"/>
            </a:xfrm>
            <a:custGeom>
              <a:avLst/>
              <a:gdLst/>
              <a:ahLst/>
              <a:cxnLst/>
              <a:rect l="l" t="t" r="r" b="b"/>
              <a:pathLst>
                <a:path w="398" h="1378" extrusionOk="0">
                  <a:moveTo>
                    <a:pt x="71" y="0"/>
                  </a:moveTo>
                  <a:cubicBezTo>
                    <a:pt x="258" y="24"/>
                    <a:pt x="398" y="210"/>
                    <a:pt x="374" y="421"/>
                  </a:cubicBezTo>
                  <a:lnTo>
                    <a:pt x="374" y="1378"/>
                  </a:lnTo>
                  <a:lnTo>
                    <a:pt x="47" y="1378"/>
                  </a:lnTo>
                  <a:cubicBezTo>
                    <a:pt x="1" y="911"/>
                    <a:pt x="1" y="444"/>
                    <a:pt x="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7704;p52"/>
            <p:cNvSpPr/>
            <p:nvPr/>
          </p:nvSpPr>
          <p:spPr>
            <a:xfrm>
              <a:off x="1602125" y="2922575"/>
              <a:ext cx="14625" cy="15200"/>
            </a:xfrm>
            <a:custGeom>
              <a:avLst/>
              <a:gdLst/>
              <a:ahLst/>
              <a:cxnLst/>
              <a:rect l="l" t="t" r="r" b="b"/>
              <a:pathLst>
                <a:path w="585" h="608" extrusionOk="0">
                  <a:moveTo>
                    <a:pt x="538" y="607"/>
                  </a:moveTo>
                  <a:lnTo>
                    <a:pt x="1" y="397"/>
                  </a:lnTo>
                  <a:cubicBezTo>
                    <a:pt x="24" y="24"/>
                    <a:pt x="304" y="0"/>
                    <a:pt x="584" y="0"/>
                  </a:cubicBezTo>
                  <a:cubicBezTo>
                    <a:pt x="561" y="210"/>
                    <a:pt x="561" y="397"/>
                    <a:pt x="538" y="6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7705;p52"/>
            <p:cNvSpPr/>
            <p:nvPr/>
          </p:nvSpPr>
          <p:spPr>
            <a:xfrm>
              <a:off x="1609125" y="2828600"/>
              <a:ext cx="12875" cy="19875"/>
            </a:xfrm>
            <a:custGeom>
              <a:avLst/>
              <a:gdLst/>
              <a:ahLst/>
              <a:cxnLst/>
              <a:rect l="l" t="t" r="r" b="b"/>
              <a:pathLst>
                <a:path w="515" h="795" extrusionOk="0">
                  <a:moveTo>
                    <a:pt x="444" y="794"/>
                  </a:moveTo>
                  <a:cubicBezTo>
                    <a:pt x="1" y="467"/>
                    <a:pt x="1" y="374"/>
                    <a:pt x="421" y="0"/>
                  </a:cubicBezTo>
                  <a:cubicBezTo>
                    <a:pt x="491" y="257"/>
                    <a:pt x="514" y="537"/>
                    <a:pt x="444" y="7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7706;p52"/>
            <p:cNvSpPr/>
            <p:nvPr/>
          </p:nvSpPr>
          <p:spPr>
            <a:xfrm>
              <a:off x="1501725" y="3175325"/>
              <a:ext cx="13450" cy="19275"/>
            </a:xfrm>
            <a:custGeom>
              <a:avLst/>
              <a:gdLst/>
              <a:ahLst/>
              <a:cxnLst/>
              <a:rect l="l" t="t" r="r" b="b"/>
              <a:pathLst>
                <a:path w="538" h="771" extrusionOk="0">
                  <a:moveTo>
                    <a:pt x="281" y="0"/>
                  </a:moveTo>
                  <a:cubicBezTo>
                    <a:pt x="538" y="187"/>
                    <a:pt x="538" y="584"/>
                    <a:pt x="281" y="771"/>
                  </a:cubicBezTo>
                  <a:cubicBezTo>
                    <a:pt x="1" y="584"/>
                    <a:pt x="1" y="187"/>
                    <a:pt x="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7707;p52"/>
            <p:cNvSpPr/>
            <p:nvPr/>
          </p:nvSpPr>
          <p:spPr>
            <a:xfrm>
              <a:off x="1389650" y="2749800"/>
              <a:ext cx="16375" cy="14600"/>
            </a:xfrm>
            <a:custGeom>
              <a:avLst/>
              <a:gdLst/>
              <a:ahLst/>
              <a:cxnLst/>
              <a:rect l="l" t="t" r="r" b="b"/>
              <a:pathLst>
                <a:path w="655" h="584" extrusionOk="0">
                  <a:moveTo>
                    <a:pt x="398" y="0"/>
                  </a:moveTo>
                  <a:cubicBezTo>
                    <a:pt x="655" y="467"/>
                    <a:pt x="328" y="537"/>
                    <a:pt x="1" y="584"/>
                  </a:cubicBezTo>
                  <a:cubicBezTo>
                    <a:pt x="1" y="327"/>
                    <a:pt x="164" y="94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7708;p52"/>
            <p:cNvSpPr/>
            <p:nvPr/>
          </p:nvSpPr>
          <p:spPr>
            <a:xfrm>
              <a:off x="1501725" y="2991450"/>
              <a:ext cx="15800" cy="20450"/>
            </a:xfrm>
            <a:custGeom>
              <a:avLst/>
              <a:gdLst/>
              <a:ahLst/>
              <a:cxnLst/>
              <a:rect l="l" t="t" r="r" b="b"/>
              <a:pathLst>
                <a:path w="632" h="818" extrusionOk="0">
                  <a:moveTo>
                    <a:pt x="257" y="818"/>
                  </a:moveTo>
                  <a:lnTo>
                    <a:pt x="94" y="818"/>
                  </a:lnTo>
                  <a:cubicBezTo>
                    <a:pt x="1" y="537"/>
                    <a:pt x="47" y="234"/>
                    <a:pt x="211" y="0"/>
                  </a:cubicBezTo>
                  <a:cubicBezTo>
                    <a:pt x="631" y="257"/>
                    <a:pt x="187" y="561"/>
                    <a:pt x="257" y="8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7709;p52"/>
            <p:cNvSpPr/>
            <p:nvPr/>
          </p:nvSpPr>
          <p:spPr>
            <a:xfrm>
              <a:off x="1373900" y="2770225"/>
              <a:ext cx="10525" cy="14625"/>
            </a:xfrm>
            <a:custGeom>
              <a:avLst/>
              <a:gdLst/>
              <a:ahLst/>
              <a:cxnLst/>
              <a:rect l="l" t="t" r="r" b="b"/>
              <a:pathLst>
                <a:path w="421" h="585" extrusionOk="0">
                  <a:moveTo>
                    <a:pt x="421" y="0"/>
                  </a:moveTo>
                  <a:cubicBezTo>
                    <a:pt x="421" y="257"/>
                    <a:pt x="397" y="537"/>
                    <a:pt x="24" y="584"/>
                  </a:cubicBezTo>
                  <a:cubicBezTo>
                    <a:pt x="0" y="304"/>
                    <a:pt x="164" y="70"/>
                    <a:pt x="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7710;p52"/>
            <p:cNvSpPr/>
            <p:nvPr/>
          </p:nvSpPr>
          <p:spPr>
            <a:xfrm>
              <a:off x="1504075" y="3145550"/>
              <a:ext cx="9350" cy="9350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7" y="0"/>
                  </a:moveTo>
                  <a:cubicBezTo>
                    <a:pt x="374" y="117"/>
                    <a:pt x="374" y="257"/>
                    <a:pt x="187" y="374"/>
                  </a:cubicBezTo>
                  <a:cubicBezTo>
                    <a:pt x="0" y="257"/>
                    <a:pt x="0" y="14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7711;p52"/>
            <p:cNvSpPr/>
            <p:nvPr/>
          </p:nvSpPr>
          <p:spPr>
            <a:xfrm>
              <a:off x="1749225" y="2768475"/>
              <a:ext cx="11100" cy="11700"/>
            </a:xfrm>
            <a:custGeom>
              <a:avLst/>
              <a:gdLst/>
              <a:ahLst/>
              <a:cxnLst/>
              <a:rect l="l" t="t" r="r" b="b"/>
              <a:pathLst>
                <a:path w="444" h="468" extrusionOk="0">
                  <a:moveTo>
                    <a:pt x="444" y="444"/>
                  </a:moveTo>
                  <a:cubicBezTo>
                    <a:pt x="187" y="467"/>
                    <a:pt x="0" y="234"/>
                    <a:pt x="70" y="0"/>
                  </a:cubicBezTo>
                  <a:cubicBezTo>
                    <a:pt x="280" y="24"/>
                    <a:pt x="444" y="211"/>
                    <a:pt x="444" y="4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7712;p52"/>
            <p:cNvSpPr/>
            <p:nvPr/>
          </p:nvSpPr>
          <p:spPr>
            <a:xfrm>
              <a:off x="1720625" y="2739275"/>
              <a:ext cx="11100" cy="10550"/>
            </a:xfrm>
            <a:custGeom>
              <a:avLst/>
              <a:gdLst/>
              <a:ahLst/>
              <a:cxnLst/>
              <a:rect l="l" t="t" r="r" b="b"/>
              <a:pathLst>
                <a:path w="444" h="422" extrusionOk="0">
                  <a:moveTo>
                    <a:pt x="444" y="398"/>
                  </a:moveTo>
                  <a:cubicBezTo>
                    <a:pt x="140" y="421"/>
                    <a:pt x="0" y="281"/>
                    <a:pt x="24" y="1"/>
                  </a:cubicBezTo>
                  <a:cubicBezTo>
                    <a:pt x="234" y="24"/>
                    <a:pt x="397" y="188"/>
                    <a:pt x="444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7713;p52"/>
            <p:cNvSpPr/>
            <p:nvPr/>
          </p:nvSpPr>
          <p:spPr>
            <a:xfrm>
              <a:off x="1819275" y="2839675"/>
              <a:ext cx="4675" cy="4125"/>
            </a:xfrm>
            <a:custGeom>
              <a:avLst/>
              <a:gdLst/>
              <a:ahLst/>
              <a:cxnLst/>
              <a:rect l="l" t="t" r="r" b="b"/>
              <a:pathLst>
                <a:path w="187" h="165" extrusionOk="0">
                  <a:moveTo>
                    <a:pt x="163" y="164"/>
                  </a:moveTo>
                  <a:lnTo>
                    <a:pt x="0" y="1"/>
                  </a:lnTo>
                  <a:cubicBezTo>
                    <a:pt x="93" y="1"/>
                    <a:pt x="187" y="71"/>
                    <a:pt x="163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7714;p52"/>
            <p:cNvSpPr/>
            <p:nvPr/>
          </p:nvSpPr>
          <p:spPr>
            <a:xfrm>
              <a:off x="1715950" y="2730525"/>
              <a:ext cx="4100" cy="4125"/>
            </a:xfrm>
            <a:custGeom>
              <a:avLst/>
              <a:gdLst/>
              <a:ahLst/>
              <a:cxnLst/>
              <a:rect l="l" t="t" r="r" b="b"/>
              <a:pathLst>
                <a:path w="164" h="165" extrusionOk="0">
                  <a:moveTo>
                    <a:pt x="141" y="164"/>
                  </a:moveTo>
                  <a:lnTo>
                    <a:pt x="0" y="1"/>
                  </a:lnTo>
                  <a:cubicBezTo>
                    <a:pt x="94" y="1"/>
                    <a:pt x="164" y="71"/>
                    <a:pt x="141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7715;p52"/>
            <p:cNvSpPr/>
            <p:nvPr/>
          </p:nvSpPr>
          <p:spPr>
            <a:xfrm>
              <a:off x="1731700" y="2830350"/>
              <a:ext cx="32725" cy="35050"/>
            </a:xfrm>
            <a:custGeom>
              <a:avLst/>
              <a:gdLst/>
              <a:ahLst/>
              <a:cxnLst/>
              <a:rect l="l" t="t" r="r" b="b"/>
              <a:pathLst>
                <a:path w="1309" h="1402" extrusionOk="0">
                  <a:moveTo>
                    <a:pt x="1" y="1401"/>
                  </a:moveTo>
                  <a:cubicBezTo>
                    <a:pt x="281" y="1028"/>
                    <a:pt x="514" y="631"/>
                    <a:pt x="655" y="187"/>
                  </a:cubicBezTo>
                  <a:cubicBezTo>
                    <a:pt x="701" y="47"/>
                    <a:pt x="865" y="0"/>
                    <a:pt x="981" y="47"/>
                  </a:cubicBezTo>
                  <a:cubicBezTo>
                    <a:pt x="1075" y="94"/>
                    <a:pt x="1122" y="187"/>
                    <a:pt x="1122" y="280"/>
                  </a:cubicBezTo>
                  <a:cubicBezTo>
                    <a:pt x="1308" y="1098"/>
                    <a:pt x="1122" y="1261"/>
                    <a:pt x="1" y="14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7716;p52"/>
            <p:cNvSpPr/>
            <p:nvPr/>
          </p:nvSpPr>
          <p:spPr>
            <a:xfrm>
              <a:off x="1512825" y="2997275"/>
              <a:ext cx="94575" cy="124375"/>
            </a:xfrm>
            <a:custGeom>
              <a:avLst/>
              <a:gdLst/>
              <a:ahLst/>
              <a:cxnLst/>
              <a:rect l="l" t="t" r="r" b="b"/>
              <a:pathLst>
                <a:path w="3783" h="4975" extrusionOk="0">
                  <a:moveTo>
                    <a:pt x="0" y="1378"/>
                  </a:moveTo>
                  <a:cubicBezTo>
                    <a:pt x="94" y="1192"/>
                    <a:pt x="234" y="1005"/>
                    <a:pt x="421" y="1005"/>
                  </a:cubicBezTo>
                  <a:cubicBezTo>
                    <a:pt x="817" y="1005"/>
                    <a:pt x="1098" y="771"/>
                    <a:pt x="1401" y="585"/>
                  </a:cubicBezTo>
                  <a:cubicBezTo>
                    <a:pt x="1635" y="374"/>
                    <a:pt x="2148" y="491"/>
                    <a:pt x="2172" y="1"/>
                  </a:cubicBezTo>
                  <a:lnTo>
                    <a:pt x="2569" y="1"/>
                  </a:lnTo>
                  <a:cubicBezTo>
                    <a:pt x="2615" y="304"/>
                    <a:pt x="2522" y="608"/>
                    <a:pt x="2288" y="795"/>
                  </a:cubicBezTo>
                  <a:cubicBezTo>
                    <a:pt x="2032" y="982"/>
                    <a:pt x="1985" y="1332"/>
                    <a:pt x="2195" y="1565"/>
                  </a:cubicBezTo>
                  <a:cubicBezTo>
                    <a:pt x="2452" y="1939"/>
                    <a:pt x="2732" y="1682"/>
                    <a:pt x="2989" y="1565"/>
                  </a:cubicBezTo>
                  <a:cubicBezTo>
                    <a:pt x="3339" y="1775"/>
                    <a:pt x="3783" y="1845"/>
                    <a:pt x="3316" y="2476"/>
                  </a:cubicBezTo>
                  <a:cubicBezTo>
                    <a:pt x="2942" y="3013"/>
                    <a:pt x="2779" y="3737"/>
                    <a:pt x="3362" y="4344"/>
                  </a:cubicBezTo>
                  <a:cubicBezTo>
                    <a:pt x="3502" y="4460"/>
                    <a:pt x="3549" y="4647"/>
                    <a:pt x="3456" y="4811"/>
                  </a:cubicBezTo>
                  <a:cubicBezTo>
                    <a:pt x="3246" y="4974"/>
                    <a:pt x="3106" y="4764"/>
                    <a:pt x="2989" y="4647"/>
                  </a:cubicBezTo>
                  <a:cubicBezTo>
                    <a:pt x="2779" y="4390"/>
                    <a:pt x="2405" y="4320"/>
                    <a:pt x="2125" y="4460"/>
                  </a:cubicBezTo>
                  <a:cubicBezTo>
                    <a:pt x="1261" y="4811"/>
                    <a:pt x="888" y="4577"/>
                    <a:pt x="537" y="3690"/>
                  </a:cubicBezTo>
                  <a:cubicBezTo>
                    <a:pt x="514" y="3643"/>
                    <a:pt x="444" y="3597"/>
                    <a:pt x="421" y="3550"/>
                  </a:cubicBezTo>
                  <a:cubicBezTo>
                    <a:pt x="771" y="2733"/>
                    <a:pt x="374" y="2056"/>
                    <a:pt x="0" y="1378"/>
                  </a:cubicBezTo>
                  <a:close/>
                  <a:moveTo>
                    <a:pt x="1821" y="3923"/>
                  </a:moveTo>
                  <a:cubicBezTo>
                    <a:pt x="2732" y="3526"/>
                    <a:pt x="2755" y="3386"/>
                    <a:pt x="2078" y="2873"/>
                  </a:cubicBezTo>
                  <a:cubicBezTo>
                    <a:pt x="1985" y="3176"/>
                    <a:pt x="1915" y="3480"/>
                    <a:pt x="1821" y="39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7717;p52"/>
            <p:cNvSpPr/>
            <p:nvPr/>
          </p:nvSpPr>
          <p:spPr>
            <a:xfrm>
              <a:off x="1528000" y="2964600"/>
              <a:ext cx="18700" cy="21625"/>
            </a:xfrm>
            <a:custGeom>
              <a:avLst/>
              <a:gdLst/>
              <a:ahLst/>
              <a:cxnLst/>
              <a:rect l="l" t="t" r="r" b="b"/>
              <a:pathLst>
                <a:path w="748" h="865" extrusionOk="0">
                  <a:moveTo>
                    <a:pt x="281" y="0"/>
                  </a:moveTo>
                  <a:cubicBezTo>
                    <a:pt x="514" y="117"/>
                    <a:pt x="747" y="257"/>
                    <a:pt x="701" y="584"/>
                  </a:cubicBezTo>
                  <a:cubicBezTo>
                    <a:pt x="701" y="748"/>
                    <a:pt x="537" y="864"/>
                    <a:pt x="351" y="841"/>
                  </a:cubicBezTo>
                  <a:cubicBezTo>
                    <a:pt x="24" y="771"/>
                    <a:pt x="0" y="514"/>
                    <a:pt x="24" y="234"/>
                  </a:cubicBezTo>
                  <a:cubicBezTo>
                    <a:pt x="24" y="70"/>
                    <a:pt x="117" y="0"/>
                    <a:pt x="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7718;p52"/>
            <p:cNvSpPr/>
            <p:nvPr/>
          </p:nvSpPr>
          <p:spPr>
            <a:xfrm>
              <a:off x="1567100" y="2978025"/>
              <a:ext cx="20450" cy="19275"/>
            </a:xfrm>
            <a:custGeom>
              <a:avLst/>
              <a:gdLst/>
              <a:ahLst/>
              <a:cxnLst/>
              <a:rect l="l" t="t" r="r" b="b"/>
              <a:pathLst>
                <a:path w="818" h="771" extrusionOk="0">
                  <a:moveTo>
                    <a:pt x="398" y="771"/>
                  </a:moveTo>
                  <a:lnTo>
                    <a:pt x="1" y="771"/>
                  </a:lnTo>
                  <a:lnTo>
                    <a:pt x="1" y="467"/>
                  </a:lnTo>
                  <a:cubicBezTo>
                    <a:pt x="1" y="234"/>
                    <a:pt x="1" y="0"/>
                    <a:pt x="351" y="0"/>
                  </a:cubicBezTo>
                  <a:cubicBezTo>
                    <a:pt x="514" y="0"/>
                    <a:pt x="654" y="94"/>
                    <a:pt x="724" y="257"/>
                  </a:cubicBezTo>
                  <a:cubicBezTo>
                    <a:pt x="818" y="514"/>
                    <a:pt x="608" y="654"/>
                    <a:pt x="398" y="7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7719;p52"/>
            <p:cNvSpPr/>
            <p:nvPr/>
          </p:nvSpPr>
          <p:spPr>
            <a:xfrm>
              <a:off x="1554250" y="2948825"/>
              <a:ext cx="17550" cy="17550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1" y="398"/>
                  </a:moveTo>
                  <a:cubicBezTo>
                    <a:pt x="678" y="585"/>
                    <a:pt x="608" y="701"/>
                    <a:pt x="468" y="678"/>
                  </a:cubicBezTo>
                  <a:cubicBezTo>
                    <a:pt x="258" y="608"/>
                    <a:pt x="1" y="561"/>
                    <a:pt x="24" y="258"/>
                  </a:cubicBezTo>
                  <a:cubicBezTo>
                    <a:pt x="24" y="118"/>
                    <a:pt x="141" y="24"/>
                    <a:pt x="281" y="24"/>
                  </a:cubicBezTo>
                  <a:cubicBezTo>
                    <a:pt x="561" y="1"/>
                    <a:pt x="655" y="188"/>
                    <a:pt x="701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7720;p52"/>
            <p:cNvSpPr/>
            <p:nvPr/>
          </p:nvSpPr>
          <p:spPr>
            <a:xfrm>
              <a:off x="1834450" y="2966925"/>
              <a:ext cx="28625" cy="42650"/>
            </a:xfrm>
            <a:custGeom>
              <a:avLst/>
              <a:gdLst/>
              <a:ahLst/>
              <a:cxnLst/>
              <a:rect l="l" t="t" r="r" b="b"/>
              <a:pathLst>
                <a:path w="1145" h="1706" extrusionOk="0">
                  <a:moveTo>
                    <a:pt x="23" y="1402"/>
                  </a:moveTo>
                  <a:lnTo>
                    <a:pt x="23" y="538"/>
                  </a:lnTo>
                  <a:cubicBezTo>
                    <a:pt x="0" y="118"/>
                    <a:pt x="234" y="1"/>
                    <a:pt x="607" y="24"/>
                  </a:cubicBezTo>
                  <a:cubicBezTo>
                    <a:pt x="607" y="188"/>
                    <a:pt x="584" y="351"/>
                    <a:pt x="701" y="491"/>
                  </a:cubicBezTo>
                  <a:cubicBezTo>
                    <a:pt x="1144" y="1005"/>
                    <a:pt x="1144" y="1005"/>
                    <a:pt x="887" y="1682"/>
                  </a:cubicBezTo>
                  <a:cubicBezTo>
                    <a:pt x="560" y="1705"/>
                    <a:pt x="374" y="1285"/>
                    <a:pt x="23" y="14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7721;p52"/>
            <p:cNvSpPr/>
            <p:nvPr/>
          </p:nvSpPr>
          <p:spPr>
            <a:xfrm>
              <a:off x="1558350" y="3069075"/>
              <a:ext cx="23375" cy="26300"/>
            </a:xfrm>
            <a:custGeom>
              <a:avLst/>
              <a:gdLst/>
              <a:ahLst/>
              <a:cxnLst/>
              <a:rect l="l" t="t" r="r" b="b"/>
              <a:pathLst>
                <a:path w="935" h="1052" extrusionOk="0">
                  <a:moveTo>
                    <a:pt x="0" y="1051"/>
                  </a:moveTo>
                  <a:cubicBezTo>
                    <a:pt x="94" y="608"/>
                    <a:pt x="164" y="304"/>
                    <a:pt x="257" y="1"/>
                  </a:cubicBezTo>
                  <a:cubicBezTo>
                    <a:pt x="934" y="538"/>
                    <a:pt x="911" y="654"/>
                    <a:pt x="0" y="10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5" name="Google Shape;7765;p52"/>
          <p:cNvSpPr txBox="1">
            <a:spLocks noGrp="1"/>
          </p:cNvSpPr>
          <p:nvPr/>
        </p:nvSpPr>
        <p:spPr>
          <a:xfrm>
            <a:off x="992563" y="1475269"/>
            <a:ext cx="2043600" cy="42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5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/>
            <a:r>
              <a:rPr lang="en" sz="1200" b="1" dirty="0">
                <a:solidFill>
                  <a:schemeClr val="tx1"/>
                </a:solidFill>
              </a:rPr>
              <a:t>Compromiso </a:t>
            </a:r>
            <a:r>
              <a:rPr lang="es-CO" sz="1200" b="1" dirty="0">
                <a:solidFill>
                  <a:schemeClr val="tx1"/>
                </a:solidFill>
              </a:rPr>
              <a:t>irrestricto de cumplir las normas de integridad y transparencia</a:t>
            </a:r>
            <a:endParaRPr sz="1200" b="1" dirty="0">
              <a:solidFill>
                <a:schemeClr val="tx1"/>
              </a:solidFill>
            </a:endParaRPr>
          </a:p>
        </p:txBody>
      </p:sp>
      <p:sp>
        <p:nvSpPr>
          <p:cNvPr id="356" name="Google Shape;7760;p52"/>
          <p:cNvSpPr txBox="1">
            <a:spLocks noGrp="1"/>
          </p:cNvSpPr>
          <p:nvPr/>
        </p:nvSpPr>
        <p:spPr>
          <a:xfrm>
            <a:off x="7177592" y="4221052"/>
            <a:ext cx="3100639" cy="283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2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Publicación de compromisos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357" name="Google Shape;7760;p52"/>
          <p:cNvSpPr txBox="1">
            <a:spLocks noGrp="1"/>
          </p:cNvSpPr>
          <p:nvPr/>
        </p:nvSpPr>
        <p:spPr>
          <a:xfrm>
            <a:off x="615150" y="4320483"/>
            <a:ext cx="3100639" cy="283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2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Respaldo del compromiso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359" name="Google Shape;7761;p52"/>
          <p:cNvSpPr txBox="1">
            <a:spLocks noGrp="1"/>
          </p:cNvSpPr>
          <p:nvPr/>
        </p:nvSpPr>
        <p:spPr>
          <a:xfrm>
            <a:off x="1221644" y="4803823"/>
            <a:ext cx="1923611" cy="4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2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800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" dirty="0">
                <a:solidFill>
                  <a:schemeClr val="tx1"/>
                </a:solidFill>
              </a:rPr>
              <a:t>Alta gerencia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" dirty="0">
                <a:solidFill>
                  <a:schemeClr val="tx1"/>
                </a:solidFill>
              </a:rPr>
              <a:t>Órgano de cumplimiento</a:t>
            </a:r>
            <a:br>
              <a:rPr lang="en" dirty="0"/>
            </a:br>
            <a:endParaRPr dirty="0"/>
          </a:p>
        </p:txBody>
      </p:sp>
      <p:sp>
        <p:nvSpPr>
          <p:cNvPr id="2" name="Flecha abajo 1"/>
          <p:cNvSpPr/>
          <p:nvPr/>
        </p:nvSpPr>
        <p:spPr>
          <a:xfrm>
            <a:off x="2013190" y="5596628"/>
            <a:ext cx="177801" cy="1745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0" name="Google Shape;7761;p52"/>
          <p:cNvSpPr txBox="1">
            <a:spLocks noGrp="1"/>
          </p:cNvSpPr>
          <p:nvPr/>
        </p:nvSpPr>
        <p:spPr>
          <a:xfrm>
            <a:off x="1203663" y="5807650"/>
            <a:ext cx="1923611" cy="451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2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800" dirty="0">
              <a:solidFill>
                <a:schemeClr val="accent2"/>
              </a:solidFill>
            </a:endParaRPr>
          </a:p>
          <a:p>
            <a:pPr marL="0" lvl="0" indent="0" algn="ctr"/>
            <a:r>
              <a:rPr lang="es-MX" sz="1500" dirty="0">
                <a:solidFill>
                  <a:schemeClr val="tx1"/>
                </a:solidFill>
              </a:rPr>
              <a:t>constante, visible y activa</a:t>
            </a:r>
            <a:br>
              <a:rPr lang="en" dirty="0"/>
            </a:br>
            <a:endParaRPr dirty="0"/>
          </a:p>
        </p:txBody>
      </p:sp>
      <p:sp>
        <p:nvSpPr>
          <p:cNvPr id="363" name="Google Shape;7761;p52"/>
          <p:cNvSpPr txBox="1">
            <a:spLocks noGrp="1"/>
          </p:cNvSpPr>
          <p:nvPr/>
        </p:nvSpPr>
        <p:spPr>
          <a:xfrm>
            <a:off x="835287" y="2715990"/>
            <a:ext cx="2141233" cy="3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2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veat Brush"/>
              <a:buNone/>
              <a:defRPr sz="1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Trabajo constante</a:t>
            </a:r>
            <a:endParaRPr dirty="0"/>
          </a:p>
        </p:txBody>
      </p:sp>
      <p:sp>
        <p:nvSpPr>
          <p:cNvPr id="364" name="Google Shape;7765;p52"/>
          <p:cNvSpPr txBox="1">
            <a:spLocks noGrp="1"/>
          </p:cNvSpPr>
          <p:nvPr/>
        </p:nvSpPr>
        <p:spPr>
          <a:xfrm>
            <a:off x="934203" y="3077306"/>
            <a:ext cx="2043600" cy="42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5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/>
            <a:r>
              <a:rPr lang="es-CO" sz="1200" b="1" dirty="0">
                <a:solidFill>
                  <a:schemeClr val="tx1"/>
                </a:solidFill>
              </a:rPr>
              <a:t>Ética de la virtud</a:t>
            </a:r>
          </a:p>
          <a:p>
            <a:pPr marL="0" lvl="0" indent="0" algn="ctr"/>
            <a:r>
              <a:rPr lang="es-CO" sz="1200" b="1" dirty="0">
                <a:solidFill>
                  <a:schemeClr val="tx1"/>
                </a:solidFill>
              </a:rPr>
              <a:t>cultura de la</a:t>
            </a:r>
          </a:p>
          <a:p>
            <a:pPr marL="0" lvl="0" indent="0" algn="ctr"/>
            <a:r>
              <a:rPr lang="es-CO" sz="1200" b="1" dirty="0">
                <a:solidFill>
                  <a:schemeClr val="tx1"/>
                </a:solidFill>
              </a:rPr>
              <a:t>Legalidad</a:t>
            </a:r>
          </a:p>
          <a:p>
            <a:pPr marL="0" lvl="0" indent="0" algn="ctr"/>
            <a:r>
              <a:rPr lang="es-MX" sz="1200" b="1" dirty="0">
                <a:solidFill>
                  <a:schemeClr val="tx1"/>
                </a:solidFill>
              </a:rPr>
              <a:t> prevención y sanción de acciones </a:t>
            </a:r>
            <a:endParaRPr sz="1200" b="1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804756" y="5596628"/>
            <a:ext cx="479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Artículo 9° Decreto 610 de 2022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6312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577FF-F5D4-45BB-B2D1-C11954BEF0E7}"/>
              </a:ext>
            </a:extLst>
          </p:cNvPr>
          <p:cNvSpPr txBox="1"/>
          <p:nvPr/>
        </p:nvSpPr>
        <p:spPr>
          <a:xfrm>
            <a:off x="615150" y="185984"/>
            <a:ext cx="5913430" cy="75713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Compromiso de la política de cumplimiento normativo</a:t>
            </a:r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711" y="106015"/>
            <a:ext cx="656762" cy="63771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02E7CAA-A832-4B51-ACBA-98E36C0D5507}"/>
              </a:ext>
            </a:extLst>
          </p:cNvPr>
          <p:cNvSpPr txBox="1"/>
          <p:nvPr/>
        </p:nvSpPr>
        <p:spPr>
          <a:xfrm>
            <a:off x="11383753" y="740341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CO21/962806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B7D47A72-D4DD-4A43-86E5-6543510D0AE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320"/>
                    </a14:imgEffect>
                    <a14:imgEffect>
                      <a14:saturation sat="2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6306" y="6033587"/>
            <a:ext cx="1927831" cy="699722"/>
          </a:xfrm>
          <a:prstGeom prst="rect">
            <a:avLst/>
          </a:prstGeom>
        </p:spPr>
      </p:pic>
      <p:grpSp>
        <p:nvGrpSpPr>
          <p:cNvPr id="44" name="Google Shape;7611;p52"/>
          <p:cNvGrpSpPr/>
          <p:nvPr/>
        </p:nvGrpSpPr>
        <p:grpSpPr>
          <a:xfrm rot="-5400000">
            <a:off x="3619398" y="1318691"/>
            <a:ext cx="720300" cy="625750"/>
            <a:chOff x="1213975" y="2608550"/>
            <a:chExt cx="720300" cy="625750"/>
          </a:xfrm>
        </p:grpSpPr>
        <p:sp>
          <p:nvSpPr>
            <p:cNvPr id="45" name="Google Shape;7612;p52"/>
            <p:cNvSpPr/>
            <p:nvPr/>
          </p:nvSpPr>
          <p:spPr>
            <a:xfrm>
              <a:off x="1313775" y="2608550"/>
              <a:ext cx="577300" cy="366000"/>
            </a:xfrm>
            <a:custGeom>
              <a:avLst/>
              <a:gdLst/>
              <a:ahLst/>
              <a:cxnLst/>
              <a:rect l="l" t="t" r="r" b="b"/>
              <a:pathLst>
                <a:path w="23092" h="14640" extrusionOk="0">
                  <a:moveTo>
                    <a:pt x="12258" y="9596"/>
                  </a:moveTo>
                  <a:lnTo>
                    <a:pt x="12258" y="10180"/>
                  </a:lnTo>
                  <a:cubicBezTo>
                    <a:pt x="11885" y="10577"/>
                    <a:pt x="11161" y="10810"/>
                    <a:pt x="11698" y="11604"/>
                  </a:cubicBezTo>
                  <a:cubicBezTo>
                    <a:pt x="11791" y="11721"/>
                    <a:pt x="11721" y="11978"/>
                    <a:pt x="11721" y="12188"/>
                  </a:cubicBezTo>
                  <a:cubicBezTo>
                    <a:pt x="11021" y="12118"/>
                    <a:pt x="10297" y="12211"/>
                    <a:pt x="9643" y="12468"/>
                  </a:cubicBezTo>
                  <a:cubicBezTo>
                    <a:pt x="9433" y="12561"/>
                    <a:pt x="9106" y="12351"/>
                    <a:pt x="9270" y="12818"/>
                  </a:cubicBezTo>
                  <a:cubicBezTo>
                    <a:pt x="9340" y="13028"/>
                    <a:pt x="9223" y="13238"/>
                    <a:pt x="9013" y="13285"/>
                  </a:cubicBezTo>
                  <a:cubicBezTo>
                    <a:pt x="8850" y="13308"/>
                    <a:pt x="8686" y="13238"/>
                    <a:pt x="8616" y="13075"/>
                  </a:cubicBezTo>
                  <a:cubicBezTo>
                    <a:pt x="8406" y="12725"/>
                    <a:pt x="8219" y="12398"/>
                    <a:pt x="7752" y="12375"/>
                  </a:cubicBezTo>
                  <a:cubicBezTo>
                    <a:pt x="7729" y="11838"/>
                    <a:pt x="7869" y="11277"/>
                    <a:pt x="7565" y="10787"/>
                  </a:cubicBezTo>
                  <a:cubicBezTo>
                    <a:pt x="8312" y="10273"/>
                    <a:pt x="8312" y="9783"/>
                    <a:pt x="7565" y="9199"/>
                  </a:cubicBezTo>
                  <a:cubicBezTo>
                    <a:pt x="7565" y="8779"/>
                    <a:pt x="7425" y="8382"/>
                    <a:pt x="7192" y="8032"/>
                  </a:cubicBezTo>
                  <a:cubicBezTo>
                    <a:pt x="6865" y="8242"/>
                    <a:pt x="6538" y="8475"/>
                    <a:pt x="6118" y="8429"/>
                  </a:cubicBezTo>
                  <a:cubicBezTo>
                    <a:pt x="5697" y="8382"/>
                    <a:pt x="5534" y="8615"/>
                    <a:pt x="5604" y="8966"/>
                  </a:cubicBezTo>
                  <a:cubicBezTo>
                    <a:pt x="5674" y="9526"/>
                    <a:pt x="5441" y="9853"/>
                    <a:pt x="4904" y="9946"/>
                  </a:cubicBezTo>
                  <a:cubicBezTo>
                    <a:pt x="4367" y="9993"/>
                    <a:pt x="3993" y="10483"/>
                    <a:pt x="4086" y="10997"/>
                  </a:cubicBezTo>
                  <a:cubicBezTo>
                    <a:pt x="4133" y="11417"/>
                    <a:pt x="3970" y="11767"/>
                    <a:pt x="3993" y="12164"/>
                  </a:cubicBezTo>
                  <a:lnTo>
                    <a:pt x="3806" y="12375"/>
                  </a:lnTo>
                  <a:cubicBezTo>
                    <a:pt x="3479" y="12211"/>
                    <a:pt x="3129" y="12141"/>
                    <a:pt x="2756" y="12188"/>
                  </a:cubicBezTo>
                  <a:cubicBezTo>
                    <a:pt x="2359" y="12211"/>
                    <a:pt x="1962" y="12188"/>
                    <a:pt x="1822" y="11697"/>
                  </a:cubicBezTo>
                  <a:cubicBezTo>
                    <a:pt x="1705" y="11301"/>
                    <a:pt x="1355" y="11394"/>
                    <a:pt x="1075" y="11417"/>
                  </a:cubicBezTo>
                  <a:cubicBezTo>
                    <a:pt x="794" y="11441"/>
                    <a:pt x="514" y="11791"/>
                    <a:pt x="94" y="11651"/>
                  </a:cubicBezTo>
                  <a:cubicBezTo>
                    <a:pt x="1" y="11254"/>
                    <a:pt x="71" y="10834"/>
                    <a:pt x="304" y="10483"/>
                  </a:cubicBezTo>
                  <a:cubicBezTo>
                    <a:pt x="561" y="10133"/>
                    <a:pt x="888" y="9760"/>
                    <a:pt x="864" y="9269"/>
                  </a:cubicBezTo>
                  <a:lnTo>
                    <a:pt x="888" y="9246"/>
                  </a:lnTo>
                  <a:cubicBezTo>
                    <a:pt x="1658" y="9106"/>
                    <a:pt x="1822" y="8522"/>
                    <a:pt x="1845" y="7868"/>
                  </a:cubicBezTo>
                  <a:cubicBezTo>
                    <a:pt x="1985" y="7541"/>
                    <a:pt x="2079" y="7215"/>
                    <a:pt x="2429" y="7051"/>
                  </a:cubicBezTo>
                  <a:cubicBezTo>
                    <a:pt x="2802" y="7028"/>
                    <a:pt x="2802" y="6748"/>
                    <a:pt x="2826" y="6467"/>
                  </a:cubicBezTo>
                  <a:cubicBezTo>
                    <a:pt x="2896" y="6397"/>
                    <a:pt x="2966" y="6327"/>
                    <a:pt x="3036" y="6234"/>
                  </a:cubicBezTo>
                  <a:cubicBezTo>
                    <a:pt x="3363" y="6187"/>
                    <a:pt x="3690" y="6117"/>
                    <a:pt x="3409" y="5650"/>
                  </a:cubicBezTo>
                  <a:cubicBezTo>
                    <a:pt x="3993" y="4460"/>
                    <a:pt x="4764" y="3339"/>
                    <a:pt x="5697" y="2382"/>
                  </a:cubicBezTo>
                  <a:cubicBezTo>
                    <a:pt x="6188" y="1845"/>
                    <a:pt x="6585" y="1261"/>
                    <a:pt x="7145" y="770"/>
                  </a:cubicBezTo>
                  <a:cubicBezTo>
                    <a:pt x="7705" y="210"/>
                    <a:pt x="8546" y="0"/>
                    <a:pt x="9316" y="187"/>
                  </a:cubicBezTo>
                  <a:cubicBezTo>
                    <a:pt x="10531" y="444"/>
                    <a:pt x="11511" y="1097"/>
                    <a:pt x="12539" y="1774"/>
                  </a:cubicBezTo>
                  <a:cubicBezTo>
                    <a:pt x="13869" y="2638"/>
                    <a:pt x="14850" y="3876"/>
                    <a:pt x="16064" y="4856"/>
                  </a:cubicBezTo>
                  <a:lnTo>
                    <a:pt x="16204" y="5043"/>
                  </a:lnTo>
                  <a:cubicBezTo>
                    <a:pt x="16228" y="5090"/>
                    <a:pt x="16251" y="5160"/>
                    <a:pt x="16274" y="5230"/>
                  </a:cubicBezTo>
                  <a:cubicBezTo>
                    <a:pt x="16274" y="5510"/>
                    <a:pt x="16391" y="5650"/>
                    <a:pt x="16694" y="5627"/>
                  </a:cubicBezTo>
                  <a:cubicBezTo>
                    <a:pt x="17138" y="5697"/>
                    <a:pt x="17255" y="6071"/>
                    <a:pt x="17465" y="6397"/>
                  </a:cubicBezTo>
                  <a:cubicBezTo>
                    <a:pt x="17395" y="6631"/>
                    <a:pt x="17582" y="6841"/>
                    <a:pt x="17839" y="6818"/>
                  </a:cubicBezTo>
                  <a:lnTo>
                    <a:pt x="17839" y="6818"/>
                  </a:lnTo>
                  <a:cubicBezTo>
                    <a:pt x="17722" y="7308"/>
                    <a:pt x="18119" y="7588"/>
                    <a:pt x="18259" y="7985"/>
                  </a:cubicBezTo>
                  <a:cubicBezTo>
                    <a:pt x="18586" y="8826"/>
                    <a:pt x="19146" y="9409"/>
                    <a:pt x="20173" y="9223"/>
                  </a:cubicBezTo>
                  <a:lnTo>
                    <a:pt x="20197" y="9246"/>
                  </a:lnTo>
                  <a:lnTo>
                    <a:pt x="20360" y="9409"/>
                  </a:lnTo>
                  <a:cubicBezTo>
                    <a:pt x="20827" y="9619"/>
                    <a:pt x="21177" y="10040"/>
                    <a:pt x="21317" y="10553"/>
                  </a:cubicBezTo>
                  <a:cubicBezTo>
                    <a:pt x="20804" y="11020"/>
                    <a:pt x="21644" y="11441"/>
                    <a:pt x="21364" y="11908"/>
                  </a:cubicBezTo>
                  <a:cubicBezTo>
                    <a:pt x="22018" y="12024"/>
                    <a:pt x="21948" y="12865"/>
                    <a:pt x="22625" y="13052"/>
                  </a:cubicBezTo>
                  <a:cubicBezTo>
                    <a:pt x="22998" y="13145"/>
                    <a:pt x="23092" y="13635"/>
                    <a:pt x="22858" y="14056"/>
                  </a:cubicBezTo>
                  <a:cubicBezTo>
                    <a:pt x="22672" y="14429"/>
                    <a:pt x="22438" y="14639"/>
                    <a:pt x="21995" y="14453"/>
                  </a:cubicBezTo>
                  <a:cubicBezTo>
                    <a:pt x="21808" y="14406"/>
                    <a:pt x="21621" y="14359"/>
                    <a:pt x="21411" y="14359"/>
                  </a:cubicBezTo>
                  <a:cubicBezTo>
                    <a:pt x="21247" y="13589"/>
                    <a:pt x="21247" y="13542"/>
                    <a:pt x="20594" y="13682"/>
                  </a:cubicBezTo>
                  <a:cubicBezTo>
                    <a:pt x="19963" y="13822"/>
                    <a:pt x="19566" y="13402"/>
                    <a:pt x="19123" y="13168"/>
                  </a:cubicBezTo>
                  <a:cubicBezTo>
                    <a:pt x="18679" y="12935"/>
                    <a:pt x="19099" y="12491"/>
                    <a:pt x="19216" y="12164"/>
                  </a:cubicBezTo>
                  <a:cubicBezTo>
                    <a:pt x="19286" y="11978"/>
                    <a:pt x="19286" y="11744"/>
                    <a:pt x="19053" y="11651"/>
                  </a:cubicBezTo>
                  <a:cubicBezTo>
                    <a:pt x="18819" y="11557"/>
                    <a:pt x="18726" y="11721"/>
                    <a:pt x="18656" y="11931"/>
                  </a:cubicBezTo>
                  <a:cubicBezTo>
                    <a:pt x="18539" y="12258"/>
                    <a:pt x="18422" y="12561"/>
                    <a:pt x="18025" y="12608"/>
                  </a:cubicBezTo>
                  <a:lnTo>
                    <a:pt x="18025" y="12608"/>
                  </a:lnTo>
                  <a:cubicBezTo>
                    <a:pt x="17979" y="12328"/>
                    <a:pt x="17839" y="12024"/>
                    <a:pt x="17932" y="11767"/>
                  </a:cubicBezTo>
                  <a:cubicBezTo>
                    <a:pt x="18049" y="11371"/>
                    <a:pt x="17885" y="11301"/>
                    <a:pt x="17605" y="11114"/>
                  </a:cubicBezTo>
                  <a:cubicBezTo>
                    <a:pt x="17161" y="10857"/>
                    <a:pt x="16648" y="10764"/>
                    <a:pt x="16298" y="10297"/>
                  </a:cubicBezTo>
                  <a:cubicBezTo>
                    <a:pt x="15527" y="9246"/>
                    <a:pt x="14780" y="8219"/>
                    <a:pt x="13589" y="7635"/>
                  </a:cubicBezTo>
                  <a:cubicBezTo>
                    <a:pt x="13216" y="7448"/>
                    <a:pt x="12935" y="7075"/>
                    <a:pt x="12445" y="7121"/>
                  </a:cubicBezTo>
                  <a:cubicBezTo>
                    <a:pt x="12305" y="7448"/>
                    <a:pt x="12142" y="7752"/>
                    <a:pt x="12002" y="8102"/>
                  </a:cubicBezTo>
                  <a:cubicBezTo>
                    <a:pt x="11931" y="8289"/>
                    <a:pt x="12095" y="8382"/>
                    <a:pt x="12258" y="8405"/>
                  </a:cubicBezTo>
                  <a:cubicBezTo>
                    <a:pt x="12258" y="8545"/>
                    <a:pt x="12258" y="8686"/>
                    <a:pt x="12235" y="8802"/>
                  </a:cubicBezTo>
                  <a:cubicBezTo>
                    <a:pt x="11815" y="9176"/>
                    <a:pt x="11815" y="9269"/>
                    <a:pt x="12258" y="9596"/>
                  </a:cubicBezTo>
                  <a:close/>
                  <a:moveTo>
                    <a:pt x="16718" y="10273"/>
                  </a:moveTo>
                  <a:cubicBezTo>
                    <a:pt x="17839" y="10133"/>
                    <a:pt x="18025" y="9970"/>
                    <a:pt x="17839" y="9152"/>
                  </a:cubicBezTo>
                  <a:cubicBezTo>
                    <a:pt x="17839" y="9059"/>
                    <a:pt x="17792" y="8966"/>
                    <a:pt x="17698" y="8919"/>
                  </a:cubicBezTo>
                  <a:cubicBezTo>
                    <a:pt x="17582" y="8872"/>
                    <a:pt x="17418" y="8919"/>
                    <a:pt x="17372" y="9059"/>
                  </a:cubicBezTo>
                  <a:cubicBezTo>
                    <a:pt x="17231" y="9503"/>
                    <a:pt x="16998" y="9900"/>
                    <a:pt x="16718" y="1027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7613;p52"/>
            <p:cNvSpPr/>
            <p:nvPr/>
          </p:nvSpPr>
          <p:spPr>
            <a:xfrm>
              <a:off x="1213975" y="2839675"/>
              <a:ext cx="194975" cy="197900"/>
            </a:xfrm>
            <a:custGeom>
              <a:avLst/>
              <a:gdLst/>
              <a:ahLst/>
              <a:cxnLst/>
              <a:rect l="l" t="t" r="r" b="b"/>
              <a:pathLst>
                <a:path w="7799" h="7916" extrusionOk="0">
                  <a:moveTo>
                    <a:pt x="4856" y="1"/>
                  </a:moveTo>
                  <a:cubicBezTo>
                    <a:pt x="4880" y="491"/>
                    <a:pt x="4553" y="888"/>
                    <a:pt x="4319" y="1238"/>
                  </a:cubicBezTo>
                  <a:cubicBezTo>
                    <a:pt x="4063" y="1565"/>
                    <a:pt x="3993" y="1985"/>
                    <a:pt x="4109" y="2406"/>
                  </a:cubicBezTo>
                  <a:cubicBezTo>
                    <a:pt x="4506" y="2522"/>
                    <a:pt x="4740" y="2196"/>
                    <a:pt x="5067" y="2172"/>
                  </a:cubicBezTo>
                  <a:cubicBezTo>
                    <a:pt x="5393" y="2126"/>
                    <a:pt x="5697" y="2032"/>
                    <a:pt x="5814" y="2429"/>
                  </a:cubicBezTo>
                  <a:cubicBezTo>
                    <a:pt x="5977" y="2943"/>
                    <a:pt x="6351" y="2943"/>
                    <a:pt x="6748" y="2919"/>
                  </a:cubicBezTo>
                  <a:cubicBezTo>
                    <a:pt x="7121" y="2896"/>
                    <a:pt x="7471" y="2966"/>
                    <a:pt x="7798" y="3130"/>
                  </a:cubicBezTo>
                  <a:cubicBezTo>
                    <a:pt x="7798" y="3293"/>
                    <a:pt x="7728" y="3456"/>
                    <a:pt x="7612" y="3573"/>
                  </a:cubicBezTo>
                  <a:cubicBezTo>
                    <a:pt x="6631" y="4484"/>
                    <a:pt x="5790" y="5581"/>
                    <a:pt x="4833" y="6515"/>
                  </a:cubicBezTo>
                  <a:cubicBezTo>
                    <a:pt x="3829" y="7472"/>
                    <a:pt x="2428" y="7916"/>
                    <a:pt x="1051" y="7682"/>
                  </a:cubicBezTo>
                  <a:cubicBezTo>
                    <a:pt x="304" y="7566"/>
                    <a:pt x="0" y="7099"/>
                    <a:pt x="280" y="6422"/>
                  </a:cubicBezTo>
                  <a:cubicBezTo>
                    <a:pt x="747" y="5254"/>
                    <a:pt x="1237" y="4110"/>
                    <a:pt x="2148" y="3200"/>
                  </a:cubicBezTo>
                  <a:cubicBezTo>
                    <a:pt x="2895" y="2452"/>
                    <a:pt x="3432" y="1565"/>
                    <a:pt x="4086" y="748"/>
                  </a:cubicBezTo>
                  <a:cubicBezTo>
                    <a:pt x="4296" y="444"/>
                    <a:pt x="4483" y="141"/>
                    <a:pt x="485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7614;p52"/>
            <p:cNvSpPr/>
            <p:nvPr/>
          </p:nvSpPr>
          <p:spPr>
            <a:xfrm>
              <a:off x="1499400" y="3025875"/>
              <a:ext cx="120250" cy="208425"/>
            </a:xfrm>
            <a:custGeom>
              <a:avLst/>
              <a:gdLst/>
              <a:ahLst/>
              <a:cxnLst/>
              <a:rect l="l" t="t" r="r" b="b"/>
              <a:pathLst>
                <a:path w="4810" h="8337" extrusionOk="0">
                  <a:moveTo>
                    <a:pt x="4670" y="24"/>
                  </a:moveTo>
                  <a:cubicBezTo>
                    <a:pt x="4810" y="2009"/>
                    <a:pt x="4530" y="3970"/>
                    <a:pt x="4436" y="5931"/>
                  </a:cubicBezTo>
                  <a:cubicBezTo>
                    <a:pt x="4390" y="7239"/>
                    <a:pt x="3783" y="7823"/>
                    <a:pt x="2452" y="8103"/>
                  </a:cubicBezTo>
                  <a:cubicBezTo>
                    <a:pt x="1331" y="8336"/>
                    <a:pt x="677" y="7916"/>
                    <a:pt x="350" y="6749"/>
                  </a:cubicBezTo>
                  <a:cubicBezTo>
                    <a:pt x="607" y="6562"/>
                    <a:pt x="607" y="6165"/>
                    <a:pt x="350" y="5978"/>
                  </a:cubicBezTo>
                  <a:lnTo>
                    <a:pt x="350" y="5161"/>
                  </a:lnTo>
                  <a:cubicBezTo>
                    <a:pt x="537" y="5044"/>
                    <a:pt x="537" y="4904"/>
                    <a:pt x="350" y="4787"/>
                  </a:cubicBezTo>
                  <a:cubicBezTo>
                    <a:pt x="304" y="3993"/>
                    <a:pt x="0" y="3223"/>
                    <a:pt x="187" y="2406"/>
                  </a:cubicBezTo>
                  <a:lnTo>
                    <a:pt x="537" y="2406"/>
                  </a:lnTo>
                  <a:lnTo>
                    <a:pt x="934" y="2406"/>
                  </a:lnTo>
                  <a:cubicBezTo>
                    <a:pt x="958" y="2453"/>
                    <a:pt x="1028" y="2499"/>
                    <a:pt x="1051" y="2546"/>
                  </a:cubicBezTo>
                  <a:cubicBezTo>
                    <a:pt x="1401" y="3433"/>
                    <a:pt x="1775" y="3667"/>
                    <a:pt x="2639" y="3340"/>
                  </a:cubicBezTo>
                  <a:cubicBezTo>
                    <a:pt x="2919" y="3176"/>
                    <a:pt x="3292" y="3246"/>
                    <a:pt x="3502" y="3503"/>
                  </a:cubicBezTo>
                  <a:cubicBezTo>
                    <a:pt x="3619" y="3620"/>
                    <a:pt x="3759" y="3830"/>
                    <a:pt x="3969" y="3667"/>
                  </a:cubicBezTo>
                  <a:cubicBezTo>
                    <a:pt x="4063" y="3503"/>
                    <a:pt x="4016" y="3316"/>
                    <a:pt x="3876" y="3223"/>
                  </a:cubicBezTo>
                  <a:cubicBezTo>
                    <a:pt x="3292" y="2593"/>
                    <a:pt x="3456" y="1869"/>
                    <a:pt x="3829" y="1332"/>
                  </a:cubicBezTo>
                  <a:cubicBezTo>
                    <a:pt x="4296" y="701"/>
                    <a:pt x="3853" y="631"/>
                    <a:pt x="3502" y="421"/>
                  </a:cubicBezTo>
                  <a:cubicBezTo>
                    <a:pt x="3502" y="188"/>
                    <a:pt x="3713" y="1"/>
                    <a:pt x="3946" y="48"/>
                  </a:cubicBezTo>
                  <a:cubicBezTo>
                    <a:pt x="4203" y="48"/>
                    <a:pt x="4436" y="24"/>
                    <a:pt x="4670" y="2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7615;p52"/>
            <p:cNvSpPr/>
            <p:nvPr/>
          </p:nvSpPr>
          <p:spPr>
            <a:xfrm>
              <a:off x="1502325" y="2911475"/>
              <a:ext cx="113825" cy="133700"/>
            </a:xfrm>
            <a:custGeom>
              <a:avLst/>
              <a:gdLst/>
              <a:ahLst/>
              <a:cxnLst/>
              <a:rect l="l" t="t" r="r" b="b"/>
              <a:pathLst>
                <a:path w="4553" h="5348" extrusionOk="0">
                  <a:moveTo>
                    <a:pt x="4553" y="4600"/>
                  </a:moveTo>
                  <a:lnTo>
                    <a:pt x="3852" y="4600"/>
                  </a:lnTo>
                  <a:cubicBezTo>
                    <a:pt x="3619" y="4577"/>
                    <a:pt x="3409" y="4764"/>
                    <a:pt x="3409" y="4997"/>
                  </a:cubicBezTo>
                  <a:cubicBezTo>
                    <a:pt x="3152" y="5091"/>
                    <a:pt x="2895" y="5347"/>
                    <a:pt x="2638" y="4997"/>
                  </a:cubicBezTo>
                  <a:cubicBezTo>
                    <a:pt x="2405" y="4764"/>
                    <a:pt x="2452" y="4414"/>
                    <a:pt x="2708" y="4227"/>
                  </a:cubicBezTo>
                  <a:cubicBezTo>
                    <a:pt x="2942" y="4040"/>
                    <a:pt x="3059" y="3736"/>
                    <a:pt x="3012" y="3433"/>
                  </a:cubicBezTo>
                  <a:cubicBezTo>
                    <a:pt x="3222" y="3316"/>
                    <a:pt x="3409" y="3199"/>
                    <a:pt x="3315" y="2919"/>
                  </a:cubicBezTo>
                  <a:cubicBezTo>
                    <a:pt x="3269" y="2756"/>
                    <a:pt x="3105" y="2662"/>
                    <a:pt x="2942" y="2662"/>
                  </a:cubicBezTo>
                  <a:cubicBezTo>
                    <a:pt x="2615" y="2662"/>
                    <a:pt x="2615" y="2919"/>
                    <a:pt x="2615" y="3153"/>
                  </a:cubicBezTo>
                  <a:lnTo>
                    <a:pt x="2615" y="3433"/>
                  </a:lnTo>
                  <a:cubicBezTo>
                    <a:pt x="2592" y="3947"/>
                    <a:pt x="2078" y="3806"/>
                    <a:pt x="1821" y="4017"/>
                  </a:cubicBezTo>
                  <a:cubicBezTo>
                    <a:pt x="1774" y="3666"/>
                    <a:pt x="1588" y="3573"/>
                    <a:pt x="1261" y="3713"/>
                  </a:cubicBezTo>
                  <a:cubicBezTo>
                    <a:pt x="957" y="3853"/>
                    <a:pt x="630" y="4063"/>
                    <a:pt x="233" y="4017"/>
                  </a:cubicBezTo>
                  <a:cubicBezTo>
                    <a:pt x="163" y="3760"/>
                    <a:pt x="607" y="3480"/>
                    <a:pt x="210" y="3223"/>
                  </a:cubicBezTo>
                  <a:cubicBezTo>
                    <a:pt x="210" y="2943"/>
                    <a:pt x="0" y="2709"/>
                    <a:pt x="70" y="2429"/>
                  </a:cubicBezTo>
                  <a:cubicBezTo>
                    <a:pt x="374" y="2429"/>
                    <a:pt x="560" y="2102"/>
                    <a:pt x="397" y="1845"/>
                  </a:cubicBezTo>
                  <a:cubicBezTo>
                    <a:pt x="187" y="1332"/>
                    <a:pt x="257" y="795"/>
                    <a:pt x="233" y="234"/>
                  </a:cubicBezTo>
                  <a:cubicBezTo>
                    <a:pt x="700" y="258"/>
                    <a:pt x="887" y="608"/>
                    <a:pt x="1097" y="958"/>
                  </a:cubicBezTo>
                  <a:cubicBezTo>
                    <a:pt x="1167" y="1121"/>
                    <a:pt x="1331" y="1191"/>
                    <a:pt x="1494" y="1168"/>
                  </a:cubicBezTo>
                  <a:cubicBezTo>
                    <a:pt x="1704" y="1121"/>
                    <a:pt x="1821" y="888"/>
                    <a:pt x="1751" y="701"/>
                  </a:cubicBezTo>
                  <a:cubicBezTo>
                    <a:pt x="1588" y="234"/>
                    <a:pt x="1915" y="444"/>
                    <a:pt x="2125" y="351"/>
                  </a:cubicBezTo>
                  <a:cubicBezTo>
                    <a:pt x="2778" y="94"/>
                    <a:pt x="3479" y="1"/>
                    <a:pt x="4203" y="71"/>
                  </a:cubicBezTo>
                  <a:lnTo>
                    <a:pt x="4553" y="71"/>
                  </a:lnTo>
                  <a:lnTo>
                    <a:pt x="4553" y="444"/>
                  </a:lnTo>
                  <a:cubicBezTo>
                    <a:pt x="4249" y="444"/>
                    <a:pt x="3993" y="444"/>
                    <a:pt x="3969" y="841"/>
                  </a:cubicBezTo>
                  <a:cubicBezTo>
                    <a:pt x="3689" y="888"/>
                    <a:pt x="3339" y="725"/>
                    <a:pt x="3222" y="1121"/>
                  </a:cubicBezTo>
                  <a:cubicBezTo>
                    <a:pt x="3082" y="1565"/>
                    <a:pt x="3596" y="1752"/>
                    <a:pt x="3619" y="2172"/>
                  </a:cubicBezTo>
                  <a:cubicBezTo>
                    <a:pt x="3619" y="2452"/>
                    <a:pt x="3946" y="2406"/>
                    <a:pt x="4156" y="2429"/>
                  </a:cubicBezTo>
                  <a:cubicBezTo>
                    <a:pt x="4133" y="2802"/>
                    <a:pt x="4226" y="3199"/>
                    <a:pt x="4086" y="3573"/>
                  </a:cubicBezTo>
                  <a:cubicBezTo>
                    <a:pt x="3922" y="4017"/>
                    <a:pt x="4156" y="4157"/>
                    <a:pt x="4530" y="4203"/>
                  </a:cubicBezTo>
                  <a:cubicBezTo>
                    <a:pt x="4553" y="4343"/>
                    <a:pt x="4553" y="4484"/>
                    <a:pt x="4553" y="4600"/>
                  </a:cubicBezTo>
                  <a:close/>
                  <a:moveTo>
                    <a:pt x="1308" y="2125"/>
                  </a:moveTo>
                  <a:cubicBezTo>
                    <a:pt x="1144" y="2125"/>
                    <a:pt x="1051" y="2195"/>
                    <a:pt x="1051" y="2336"/>
                  </a:cubicBezTo>
                  <a:cubicBezTo>
                    <a:pt x="1027" y="2639"/>
                    <a:pt x="1051" y="2873"/>
                    <a:pt x="1378" y="2943"/>
                  </a:cubicBezTo>
                  <a:cubicBezTo>
                    <a:pt x="1564" y="2989"/>
                    <a:pt x="1728" y="2873"/>
                    <a:pt x="1728" y="2686"/>
                  </a:cubicBezTo>
                  <a:cubicBezTo>
                    <a:pt x="1774" y="2382"/>
                    <a:pt x="1541" y="2242"/>
                    <a:pt x="1308" y="2125"/>
                  </a:cubicBezTo>
                  <a:close/>
                  <a:moveTo>
                    <a:pt x="2778" y="1892"/>
                  </a:moveTo>
                  <a:cubicBezTo>
                    <a:pt x="2732" y="1682"/>
                    <a:pt x="2638" y="1495"/>
                    <a:pt x="2358" y="1518"/>
                  </a:cubicBezTo>
                  <a:cubicBezTo>
                    <a:pt x="2218" y="1518"/>
                    <a:pt x="2101" y="1612"/>
                    <a:pt x="2101" y="1752"/>
                  </a:cubicBezTo>
                  <a:cubicBezTo>
                    <a:pt x="2055" y="2055"/>
                    <a:pt x="2335" y="2102"/>
                    <a:pt x="2545" y="2172"/>
                  </a:cubicBezTo>
                  <a:cubicBezTo>
                    <a:pt x="2685" y="2195"/>
                    <a:pt x="2755" y="2079"/>
                    <a:pt x="2778" y="189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7616;p52"/>
            <p:cNvSpPr/>
            <p:nvPr/>
          </p:nvSpPr>
          <p:spPr>
            <a:xfrm>
              <a:off x="1833275" y="2871800"/>
              <a:ext cx="101000" cy="154700"/>
            </a:xfrm>
            <a:custGeom>
              <a:avLst/>
              <a:gdLst/>
              <a:ahLst/>
              <a:cxnLst/>
              <a:rect l="l" t="t" r="r" b="b"/>
              <a:pathLst>
                <a:path w="4040" h="6188" extrusionOk="0">
                  <a:moveTo>
                    <a:pt x="654" y="3829"/>
                  </a:moveTo>
                  <a:cubicBezTo>
                    <a:pt x="841" y="3829"/>
                    <a:pt x="1028" y="3852"/>
                    <a:pt x="1238" y="3923"/>
                  </a:cubicBezTo>
                  <a:cubicBezTo>
                    <a:pt x="1681" y="4109"/>
                    <a:pt x="1892" y="3899"/>
                    <a:pt x="2078" y="3526"/>
                  </a:cubicBezTo>
                  <a:cubicBezTo>
                    <a:pt x="2312" y="3105"/>
                    <a:pt x="2242" y="2615"/>
                    <a:pt x="1868" y="2522"/>
                  </a:cubicBezTo>
                  <a:cubicBezTo>
                    <a:pt x="1191" y="2335"/>
                    <a:pt x="1238" y="1494"/>
                    <a:pt x="607" y="1378"/>
                  </a:cubicBezTo>
                  <a:cubicBezTo>
                    <a:pt x="888" y="911"/>
                    <a:pt x="24" y="490"/>
                    <a:pt x="537" y="0"/>
                  </a:cubicBezTo>
                  <a:cubicBezTo>
                    <a:pt x="1191" y="93"/>
                    <a:pt x="1401" y="700"/>
                    <a:pt x="1705" y="1121"/>
                  </a:cubicBezTo>
                  <a:cubicBezTo>
                    <a:pt x="1985" y="1518"/>
                    <a:pt x="2312" y="1891"/>
                    <a:pt x="2685" y="2195"/>
                  </a:cubicBezTo>
                  <a:cubicBezTo>
                    <a:pt x="3129" y="2545"/>
                    <a:pt x="3456" y="3012"/>
                    <a:pt x="3643" y="3526"/>
                  </a:cubicBezTo>
                  <a:cubicBezTo>
                    <a:pt x="4040" y="4460"/>
                    <a:pt x="3713" y="5230"/>
                    <a:pt x="2802" y="5604"/>
                  </a:cubicBezTo>
                  <a:cubicBezTo>
                    <a:pt x="2242" y="5860"/>
                    <a:pt x="1728" y="6187"/>
                    <a:pt x="1028" y="6024"/>
                  </a:cubicBezTo>
                  <a:cubicBezTo>
                    <a:pt x="537" y="5907"/>
                    <a:pt x="187" y="5744"/>
                    <a:pt x="0" y="5253"/>
                  </a:cubicBezTo>
                  <a:lnTo>
                    <a:pt x="47" y="5183"/>
                  </a:lnTo>
                  <a:cubicBezTo>
                    <a:pt x="421" y="5090"/>
                    <a:pt x="607" y="5510"/>
                    <a:pt x="934" y="5487"/>
                  </a:cubicBezTo>
                  <a:cubicBezTo>
                    <a:pt x="1191" y="4786"/>
                    <a:pt x="1191" y="4786"/>
                    <a:pt x="748" y="4273"/>
                  </a:cubicBezTo>
                  <a:cubicBezTo>
                    <a:pt x="631" y="4156"/>
                    <a:pt x="654" y="3969"/>
                    <a:pt x="654" y="380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7617;p52"/>
            <p:cNvSpPr/>
            <p:nvPr/>
          </p:nvSpPr>
          <p:spPr>
            <a:xfrm>
              <a:off x="1764400" y="2897475"/>
              <a:ext cx="85250" cy="105100"/>
            </a:xfrm>
            <a:custGeom>
              <a:avLst/>
              <a:gdLst/>
              <a:ahLst/>
              <a:cxnLst/>
              <a:rect l="l" t="t" r="r" b="b"/>
              <a:pathLst>
                <a:path w="3410" h="4204" extrusionOk="0">
                  <a:moveTo>
                    <a:pt x="0" y="1051"/>
                  </a:moveTo>
                  <a:cubicBezTo>
                    <a:pt x="397" y="981"/>
                    <a:pt x="514" y="677"/>
                    <a:pt x="631" y="374"/>
                  </a:cubicBezTo>
                  <a:cubicBezTo>
                    <a:pt x="677" y="164"/>
                    <a:pt x="794" y="0"/>
                    <a:pt x="1028" y="70"/>
                  </a:cubicBezTo>
                  <a:cubicBezTo>
                    <a:pt x="1261" y="164"/>
                    <a:pt x="1238" y="397"/>
                    <a:pt x="1191" y="584"/>
                  </a:cubicBezTo>
                  <a:cubicBezTo>
                    <a:pt x="1074" y="934"/>
                    <a:pt x="607" y="1331"/>
                    <a:pt x="1098" y="1588"/>
                  </a:cubicBezTo>
                  <a:cubicBezTo>
                    <a:pt x="1588" y="1845"/>
                    <a:pt x="1962" y="2242"/>
                    <a:pt x="2592" y="2102"/>
                  </a:cubicBezTo>
                  <a:cubicBezTo>
                    <a:pt x="3199" y="1985"/>
                    <a:pt x="3246" y="2008"/>
                    <a:pt x="3409" y="2779"/>
                  </a:cubicBezTo>
                  <a:lnTo>
                    <a:pt x="3409" y="2779"/>
                  </a:lnTo>
                  <a:cubicBezTo>
                    <a:pt x="3036" y="2755"/>
                    <a:pt x="2779" y="2872"/>
                    <a:pt x="2825" y="3316"/>
                  </a:cubicBezTo>
                  <a:cubicBezTo>
                    <a:pt x="2825" y="3596"/>
                    <a:pt x="2825" y="3876"/>
                    <a:pt x="2825" y="4156"/>
                  </a:cubicBezTo>
                  <a:lnTo>
                    <a:pt x="2779" y="4203"/>
                  </a:lnTo>
                  <a:cubicBezTo>
                    <a:pt x="2452" y="4110"/>
                    <a:pt x="2172" y="3900"/>
                    <a:pt x="2008" y="3619"/>
                  </a:cubicBezTo>
                  <a:cubicBezTo>
                    <a:pt x="1308" y="2802"/>
                    <a:pt x="654" y="1915"/>
                    <a:pt x="0" y="105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7618;p52"/>
            <p:cNvSpPr/>
            <p:nvPr/>
          </p:nvSpPr>
          <p:spPr>
            <a:xfrm>
              <a:off x="1612050" y="2785400"/>
              <a:ext cx="152375" cy="138375"/>
            </a:xfrm>
            <a:custGeom>
              <a:avLst/>
              <a:gdLst/>
              <a:ahLst/>
              <a:cxnLst/>
              <a:rect l="l" t="t" r="r" b="b"/>
              <a:pathLst>
                <a:path w="6095" h="5535" extrusionOk="0">
                  <a:moveTo>
                    <a:pt x="327" y="1331"/>
                  </a:moveTo>
                  <a:cubicBezTo>
                    <a:pt x="141" y="1308"/>
                    <a:pt x="0" y="1215"/>
                    <a:pt x="71" y="1028"/>
                  </a:cubicBezTo>
                  <a:cubicBezTo>
                    <a:pt x="187" y="678"/>
                    <a:pt x="351" y="374"/>
                    <a:pt x="514" y="47"/>
                  </a:cubicBezTo>
                  <a:cubicBezTo>
                    <a:pt x="1004" y="1"/>
                    <a:pt x="1261" y="374"/>
                    <a:pt x="1635" y="538"/>
                  </a:cubicBezTo>
                  <a:cubicBezTo>
                    <a:pt x="2849" y="1121"/>
                    <a:pt x="3596" y="2172"/>
                    <a:pt x="4367" y="3199"/>
                  </a:cubicBezTo>
                  <a:cubicBezTo>
                    <a:pt x="4717" y="3666"/>
                    <a:pt x="5254" y="3760"/>
                    <a:pt x="5674" y="4040"/>
                  </a:cubicBezTo>
                  <a:cubicBezTo>
                    <a:pt x="5954" y="4203"/>
                    <a:pt x="6094" y="4297"/>
                    <a:pt x="5978" y="4670"/>
                  </a:cubicBezTo>
                  <a:cubicBezTo>
                    <a:pt x="5908" y="4927"/>
                    <a:pt x="6048" y="5230"/>
                    <a:pt x="6094" y="5534"/>
                  </a:cubicBezTo>
                  <a:cubicBezTo>
                    <a:pt x="5300" y="5137"/>
                    <a:pt x="4950" y="4320"/>
                    <a:pt x="4367" y="3713"/>
                  </a:cubicBezTo>
                  <a:cubicBezTo>
                    <a:pt x="3433" y="2732"/>
                    <a:pt x="2709" y="1541"/>
                    <a:pt x="1355" y="1004"/>
                  </a:cubicBezTo>
                  <a:cubicBezTo>
                    <a:pt x="748" y="748"/>
                    <a:pt x="748" y="724"/>
                    <a:pt x="327" y="133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7619;p52"/>
            <p:cNvSpPr/>
            <p:nvPr/>
          </p:nvSpPr>
          <p:spPr>
            <a:xfrm>
              <a:off x="1413000" y="2808750"/>
              <a:ext cx="89925" cy="103350"/>
            </a:xfrm>
            <a:custGeom>
              <a:avLst/>
              <a:gdLst/>
              <a:ahLst/>
              <a:cxnLst/>
              <a:rect l="l" t="t" r="r" b="b"/>
              <a:pathLst>
                <a:path w="3597" h="4134" extrusionOk="0">
                  <a:moveTo>
                    <a:pt x="24" y="4133"/>
                  </a:moveTo>
                  <a:cubicBezTo>
                    <a:pt x="1" y="3759"/>
                    <a:pt x="164" y="3409"/>
                    <a:pt x="141" y="2966"/>
                  </a:cubicBezTo>
                  <a:cubicBezTo>
                    <a:pt x="47" y="2452"/>
                    <a:pt x="398" y="1962"/>
                    <a:pt x="935" y="1915"/>
                  </a:cubicBezTo>
                  <a:cubicBezTo>
                    <a:pt x="1472" y="1845"/>
                    <a:pt x="1705" y="1518"/>
                    <a:pt x="1635" y="934"/>
                  </a:cubicBezTo>
                  <a:cubicBezTo>
                    <a:pt x="1588" y="584"/>
                    <a:pt x="1775" y="351"/>
                    <a:pt x="2149" y="397"/>
                  </a:cubicBezTo>
                  <a:cubicBezTo>
                    <a:pt x="2522" y="444"/>
                    <a:pt x="2896" y="211"/>
                    <a:pt x="3223" y="0"/>
                  </a:cubicBezTo>
                  <a:cubicBezTo>
                    <a:pt x="3456" y="351"/>
                    <a:pt x="3596" y="748"/>
                    <a:pt x="3596" y="1168"/>
                  </a:cubicBezTo>
                  <a:cubicBezTo>
                    <a:pt x="3596" y="1331"/>
                    <a:pt x="3573" y="1471"/>
                    <a:pt x="3573" y="1635"/>
                  </a:cubicBezTo>
                  <a:cubicBezTo>
                    <a:pt x="3410" y="1588"/>
                    <a:pt x="3269" y="1471"/>
                    <a:pt x="3199" y="1308"/>
                  </a:cubicBezTo>
                  <a:cubicBezTo>
                    <a:pt x="2966" y="911"/>
                    <a:pt x="2709" y="958"/>
                    <a:pt x="2452" y="1308"/>
                  </a:cubicBezTo>
                  <a:cubicBezTo>
                    <a:pt x="1822" y="2102"/>
                    <a:pt x="1005" y="2756"/>
                    <a:pt x="538" y="3666"/>
                  </a:cubicBezTo>
                  <a:cubicBezTo>
                    <a:pt x="444" y="3900"/>
                    <a:pt x="258" y="4063"/>
                    <a:pt x="24" y="413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7620;p52"/>
            <p:cNvSpPr/>
            <p:nvPr/>
          </p:nvSpPr>
          <p:spPr>
            <a:xfrm>
              <a:off x="1757400" y="2779575"/>
              <a:ext cx="61900" cy="64225"/>
            </a:xfrm>
            <a:custGeom>
              <a:avLst/>
              <a:gdLst/>
              <a:ahLst/>
              <a:cxnLst/>
              <a:rect l="l" t="t" r="r" b="b"/>
              <a:pathLst>
                <a:path w="2476" h="2569" extrusionOk="0">
                  <a:moveTo>
                    <a:pt x="2452" y="2382"/>
                  </a:moveTo>
                  <a:cubicBezTo>
                    <a:pt x="1424" y="2568"/>
                    <a:pt x="864" y="1985"/>
                    <a:pt x="537" y="1144"/>
                  </a:cubicBezTo>
                  <a:cubicBezTo>
                    <a:pt x="397" y="771"/>
                    <a:pt x="0" y="467"/>
                    <a:pt x="117" y="0"/>
                  </a:cubicBezTo>
                  <a:cubicBezTo>
                    <a:pt x="817" y="514"/>
                    <a:pt x="1331" y="1261"/>
                    <a:pt x="2101" y="1728"/>
                  </a:cubicBezTo>
                  <a:cubicBezTo>
                    <a:pt x="2335" y="1845"/>
                    <a:pt x="2475" y="2101"/>
                    <a:pt x="2452" y="238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7621;p52"/>
            <p:cNvSpPr/>
            <p:nvPr/>
          </p:nvSpPr>
          <p:spPr>
            <a:xfrm>
              <a:off x="1579950" y="2929575"/>
              <a:ext cx="37375" cy="43800"/>
            </a:xfrm>
            <a:custGeom>
              <a:avLst/>
              <a:gdLst/>
              <a:ahLst/>
              <a:cxnLst/>
              <a:rect l="l" t="t" r="r" b="b"/>
              <a:pathLst>
                <a:path w="1495" h="1752" extrusionOk="0">
                  <a:moveTo>
                    <a:pt x="1074" y="1705"/>
                  </a:moveTo>
                  <a:cubicBezTo>
                    <a:pt x="864" y="1682"/>
                    <a:pt x="537" y="1752"/>
                    <a:pt x="537" y="1448"/>
                  </a:cubicBezTo>
                  <a:cubicBezTo>
                    <a:pt x="514" y="1028"/>
                    <a:pt x="0" y="841"/>
                    <a:pt x="140" y="397"/>
                  </a:cubicBezTo>
                  <a:cubicBezTo>
                    <a:pt x="257" y="1"/>
                    <a:pt x="607" y="164"/>
                    <a:pt x="888" y="117"/>
                  </a:cubicBezTo>
                  <a:lnTo>
                    <a:pt x="1425" y="327"/>
                  </a:lnTo>
                  <a:cubicBezTo>
                    <a:pt x="1495" y="701"/>
                    <a:pt x="1495" y="1098"/>
                    <a:pt x="1401" y="1495"/>
                  </a:cubicBezTo>
                  <a:cubicBezTo>
                    <a:pt x="1261" y="1495"/>
                    <a:pt x="1144" y="1588"/>
                    <a:pt x="1074" y="170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7622;p52"/>
            <p:cNvSpPr/>
            <p:nvPr/>
          </p:nvSpPr>
          <p:spPr>
            <a:xfrm>
              <a:off x="1495300" y="2878200"/>
              <a:ext cx="20475" cy="94600"/>
            </a:xfrm>
            <a:custGeom>
              <a:avLst/>
              <a:gdLst/>
              <a:ahLst/>
              <a:cxnLst/>
              <a:rect l="l" t="t" r="r" b="b"/>
              <a:pathLst>
                <a:path w="819" h="3784" extrusionOk="0">
                  <a:moveTo>
                    <a:pt x="514" y="1589"/>
                  </a:moveTo>
                  <a:cubicBezTo>
                    <a:pt x="514" y="2126"/>
                    <a:pt x="468" y="2663"/>
                    <a:pt x="678" y="3200"/>
                  </a:cubicBezTo>
                  <a:cubicBezTo>
                    <a:pt x="818" y="3433"/>
                    <a:pt x="655" y="3760"/>
                    <a:pt x="351" y="3783"/>
                  </a:cubicBezTo>
                  <a:cubicBezTo>
                    <a:pt x="1" y="2546"/>
                    <a:pt x="141" y="1262"/>
                    <a:pt x="164" y="1"/>
                  </a:cubicBezTo>
                  <a:lnTo>
                    <a:pt x="328" y="1"/>
                  </a:lnTo>
                  <a:cubicBezTo>
                    <a:pt x="608" y="515"/>
                    <a:pt x="491" y="1052"/>
                    <a:pt x="514" y="158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7623;p52"/>
            <p:cNvSpPr/>
            <p:nvPr/>
          </p:nvSpPr>
          <p:spPr>
            <a:xfrm>
              <a:off x="1503475" y="3031725"/>
              <a:ext cx="28625" cy="54300"/>
            </a:xfrm>
            <a:custGeom>
              <a:avLst/>
              <a:gdLst/>
              <a:ahLst/>
              <a:cxnLst/>
              <a:rect l="l" t="t" r="r" b="b"/>
              <a:pathLst>
                <a:path w="1145" h="2172" extrusionOk="0">
                  <a:moveTo>
                    <a:pt x="771" y="2172"/>
                  </a:moveTo>
                  <a:lnTo>
                    <a:pt x="374" y="2172"/>
                  </a:lnTo>
                  <a:lnTo>
                    <a:pt x="374" y="1215"/>
                  </a:lnTo>
                  <a:cubicBezTo>
                    <a:pt x="398" y="1004"/>
                    <a:pt x="258" y="818"/>
                    <a:pt x="71" y="794"/>
                  </a:cubicBezTo>
                  <a:cubicBezTo>
                    <a:pt x="1" y="537"/>
                    <a:pt x="1" y="257"/>
                    <a:pt x="71" y="0"/>
                  </a:cubicBezTo>
                  <a:lnTo>
                    <a:pt x="398" y="0"/>
                  </a:lnTo>
                  <a:cubicBezTo>
                    <a:pt x="748" y="678"/>
                    <a:pt x="1145" y="1355"/>
                    <a:pt x="771" y="217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7624;p52"/>
            <p:cNvSpPr/>
            <p:nvPr/>
          </p:nvSpPr>
          <p:spPr>
            <a:xfrm>
              <a:off x="1502900" y="3000775"/>
              <a:ext cx="44975" cy="30975"/>
            </a:xfrm>
            <a:custGeom>
              <a:avLst/>
              <a:gdLst/>
              <a:ahLst/>
              <a:cxnLst/>
              <a:rect l="l" t="t" r="r" b="b"/>
              <a:pathLst>
                <a:path w="1799" h="1239" extrusionOk="0">
                  <a:moveTo>
                    <a:pt x="397" y="1238"/>
                  </a:moveTo>
                  <a:lnTo>
                    <a:pt x="70" y="1238"/>
                  </a:lnTo>
                  <a:cubicBezTo>
                    <a:pt x="0" y="982"/>
                    <a:pt x="0" y="701"/>
                    <a:pt x="47" y="445"/>
                  </a:cubicBezTo>
                  <a:lnTo>
                    <a:pt x="210" y="445"/>
                  </a:lnTo>
                  <a:cubicBezTo>
                    <a:pt x="607" y="491"/>
                    <a:pt x="911" y="281"/>
                    <a:pt x="1238" y="141"/>
                  </a:cubicBezTo>
                  <a:cubicBezTo>
                    <a:pt x="1565" y="1"/>
                    <a:pt x="1751" y="94"/>
                    <a:pt x="1798" y="445"/>
                  </a:cubicBezTo>
                  <a:cubicBezTo>
                    <a:pt x="1495" y="631"/>
                    <a:pt x="1214" y="865"/>
                    <a:pt x="818" y="865"/>
                  </a:cubicBezTo>
                  <a:cubicBezTo>
                    <a:pt x="631" y="865"/>
                    <a:pt x="491" y="1052"/>
                    <a:pt x="397" y="123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7625;p52"/>
            <p:cNvSpPr/>
            <p:nvPr/>
          </p:nvSpPr>
          <p:spPr>
            <a:xfrm>
              <a:off x="1592775" y="2863025"/>
              <a:ext cx="30975" cy="50225"/>
            </a:xfrm>
            <a:custGeom>
              <a:avLst/>
              <a:gdLst/>
              <a:ahLst/>
              <a:cxnLst/>
              <a:rect l="l" t="t" r="r" b="b"/>
              <a:pathLst>
                <a:path w="1239" h="2009" extrusionOk="0">
                  <a:moveTo>
                    <a:pt x="935" y="2009"/>
                  </a:moveTo>
                  <a:lnTo>
                    <a:pt x="561" y="2009"/>
                  </a:lnTo>
                  <a:cubicBezTo>
                    <a:pt x="561" y="1799"/>
                    <a:pt x="631" y="1565"/>
                    <a:pt x="538" y="1425"/>
                  </a:cubicBezTo>
                  <a:cubicBezTo>
                    <a:pt x="1" y="631"/>
                    <a:pt x="725" y="398"/>
                    <a:pt x="1122" y="1"/>
                  </a:cubicBezTo>
                  <a:cubicBezTo>
                    <a:pt x="1238" y="701"/>
                    <a:pt x="958" y="1332"/>
                    <a:pt x="935" y="200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7626;p52"/>
            <p:cNvSpPr/>
            <p:nvPr/>
          </p:nvSpPr>
          <p:spPr>
            <a:xfrm>
              <a:off x="1496475" y="2838525"/>
              <a:ext cx="25700" cy="39700"/>
            </a:xfrm>
            <a:custGeom>
              <a:avLst/>
              <a:gdLst/>
              <a:ahLst/>
              <a:cxnLst/>
              <a:rect l="l" t="t" r="r" b="b"/>
              <a:pathLst>
                <a:path w="1028" h="1588" extrusionOk="0">
                  <a:moveTo>
                    <a:pt x="281" y="1588"/>
                  </a:moveTo>
                  <a:lnTo>
                    <a:pt x="117" y="1588"/>
                  </a:lnTo>
                  <a:cubicBezTo>
                    <a:pt x="1" y="1191"/>
                    <a:pt x="141" y="841"/>
                    <a:pt x="234" y="467"/>
                  </a:cubicBezTo>
                  <a:cubicBezTo>
                    <a:pt x="234" y="327"/>
                    <a:pt x="257" y="187"/>
                    <a:pt x="257" y="0"/>
                  </a:cubicBezTo>
                  <a:cubicBezTo>
                    <a:pt x="1028" y="584"/>
                    <a:pt x="1028" y="1074"/>
                    <a:pt x="281" y="158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7627;p52"/>
            <p:cNvSpPr/>
            <p:nvPr/>
          </p:nvSpPr>
          <p:spPr>
            <a:xfrm>
              <a:off x="1600950" y="2966925"/>
              <a:ext cx="16375" cy="49650"/>
            </a:xfrm>
            <a:custGeom>
              <a:avLst/>
              <a:gdLst/>
              <a:ahLst/>
              <a:cxnLst/>
              <a:rect l="l" t="t" r="r" b="b"/>
              <a:pathLst>
                <a:path w="655" h="1986" extrusionOk="0">
                  <a:moveTo>
                    <a:pt x="234" y="211"/>
                  </a:moveTo>
                  <a:cubicBezTo>
                    <a:pt x="304" y="94"/>
                    <a:pt x="421" y="1"/>
                    <a:pt x="561" y="1"/>
                  </a:cubicBezTo>
                  <a:cubicBezTo>
                    <a:pt x="631" y="678"/>
                    <a:pt x="655" y="1332"/>
                    <a:pt x="608" y="1985"/>
                  </a:cubicBezTo>
                  <a:cubicBezTo>
                    <a:pt x="234" y="1939"/>
                    <a:pt x="1" y="1799"/>
                    <a:pt x="164" y="1355"/>
                  </a:cubicBezTo>
                  <a:cubicBezTo>
                    <a:pt x="304" y="981"/>
                    <a:pt x="211" y="584"/>
                    <a:pt x="234" y="21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7628;p52"/>
            <p:cNvSpPr/>
            <p:nvPr/>
          </p:nvSpPr>
          <p:spPr>
            <a:xfrm>
              <a:off x="1335950" y="2804650"/>
              <a:ext cx="23975" cy="34475"/>
            </a:xfrm>
            <a:custGeom>
              <a:avLst/>
              <a:gdLst/>
              <a:ahLst/>
              <a:cxnLst/>
              <a:rect l="l" t="t" r="r" b="b"/>
              <a:pathLst>
                <a:path w="959" h="1379" extrusionOk="0">
                  <a:moveTo>
                    <a:pt x="958" y="1"/>
                  </a:moveTo>
                  <a:cubicBezTo>
                    <a:pt x="935" y="678"/>
                    <a:pt x="795" y="1262"/>
                    <a:pt x="1" y="1379"/>
                  </a:cubicBezTo>
                  <a:cubicBezTo>
                    <a:pt x="351" y="958"/>
                    <a:pt x="444" y="328"/>
                    <a:pt x="9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7629;p52"/>
            <p:cNvSpPr/>
            <p:nvPr/>
          </p:nvSpPr>
          <p:spPr>
            <a:xfrm>
              <a:off x="1503475" y="3051575"/>
              <a:ext cx="9950" cy="34450"/>
            </a:xfrm>
            <a:custGeom>
              <a:avLst/>
              <a:gdLst/>
              <a:ahLst/>
              <a:cxnLst/>
              <a:rect l="l" t="t" r="r" b="b"/>
              <a:pathLst>
                <a:path w="398" h="1378" extrusionOk="0">
                  <a:moveTo>
                    <a:pt x="71" y="0"/>
                  </a:moveTo>
                  <a:cubicBezTo>
                    <a:pt x="258" y="24"/>
                    <a:pt x="398" y="210"/>
                    <a:pt x="374" y="421"/>
                  </a:cubicBezTo>
                  <a:lnTo>
                    <a:pt x="374" y="1378"/>
                  </a:lnTo>
                  <a:lnTo>
                    <a:pt x="47" y="1378"/>
                  </a:lnTo>
                  <a:cubicBezTo>
                    <a:pt x="1" y="911"/>
                    <a:pt x="1" y="444"/>
                    <a:pt x="7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7630;p52"/>
            <p:cNvSpPr/>
            <p:nvPr/>
          </p:nvSpPr>
          <p:spPr>
            <a:xfrm>
              <a:off x="1602125" y="2922575"/>
              <a:ext cx="14625" cy="15200"/>
            </a:xfrm>
            <a:custGeom>
              <a:avLst/>
              <a:gdLst/>
              <a:ahLst/>
              <a:cxnLst/>
              <a:rect l="l" t="t" r="r" b="b"/>
              <a:pathLst>
                <a:path w="585" h="608" extrusionOk="0">
                  <a:moveTo>
                    <a:pt x="538" y="607"/>
                  </a:moveTo>
                  <a:lnTo>
                    <a:pt x="1" y="397"/>
                  </a:lnTo>
                  <a:cubicBezTo>
                    <a:pt x="24" y="24"/>
                    <a:pt x="304" y="0"/>
                    <a:pt x="584" y="0"/>
                  </a:cubicBezTo>
                  <a:cubicBezTo>
                    <a:pt x="561" y="210"/>
                    <a:pt x="561" y="397"/>
                    <a:pt x="538" y="60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7631;p52"/>
            <p:cNvSpPr/>
            <p:nvPr/>
          </p:nvSpPr>
          <p:spPr>
            <a:xfrm>
              <a:off x="1609125" y="2828600"/>
              <a:ext cx="12875" cy="19875"/>
            </a:xfrm>
            <a:custGeom>
              <a:avLst/>
              <a:gdLst/>
              <a:ahLst/>
              <a:cxnLst/>
              <a:rect l="l" t="t" r="r" b="b"/>
              <a:pathLst>
                <a:path w="515" h="795" extrusionOk="0">
                  <a:moveTo>
                    <a:pt x="444" y="794"/>
                  </a:moveTo>
                  <a:cubicBezTo>
                    <a:pt x="1" y="467"/>
                    <a:pt x="1" y="374"/>
                    <a:pt x="421" y="0"/>
                  </a:cubicBezTo>
                  <a:cubicBezTo>
                    <a:pt x="491" y="257"/>
                    <a:pt x="514" y="537"/>
                    <a:pt x="444" y="7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7632;p52"/>
            <p:cNvSpPr/>
            <p:nvPr/>
          </p:nvSpPr>
          <p:spPr>
            <a:xfrm>
              <a:off x="1501725" y="3175325"/>
              <a:ext cx="13450" cy="19275"/>
            </a:xfrm>
            <a:custGeom>
              <a:avLst/>
              <a:gdLst/>
              <a:ahLst/>
              <a:cxnLst/>
              <a:rect l="l" t="t" r="r" b="b"/>
              <a:pathLst>
                <a:path w="538" h="771" extrusionOk="0">
                  <a:moveTo>
                    <a:pt x="281" y="0"/>
                  </a:moveTo>
                  <a:cubicBezTo>
                    <a:pt x="538" y="187"/>
                    <a:pt x="538" y="584"/>
                    <a:pt x="281" y="771"/>
                  </a:cubicBezTo>
                  <a:cubicBezTo>
                    <a:pt x="1" y="584"/>
                    <a:pt x="1" y="187"/>
                    <a:pt x="2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7633;p52"/>
            <p:cNvSpPr/>
            <p:nvPr/>
          </p:nvSpPr>
          <p:spPr>
            <a:xfrm>
              <a:off x="1389650" y="2749800"/>
              <a:ext cx="16375" cy="14600"/>
            </a:xfrm>
            <a:custGeom>
              <a:avLst/>
              <a:gdLst/>
              <a:ahLst/>
              <a:cxnLst/>
              <a:rect l="l" t="t" r="r" b="b"/>
              <a:pathLst>
                <a:path w="655" h="584" extrusionOk="0">
                  <a:moveTo>
                    <a:pt x="398" y="0"/>
                  </a:moveTo>
                  <a:cubicBezTo>
                    <a:pt x="655" y="467"/>
                    <a:pt x="328" y="537"/>
                    <a:pt x="1" y="584"/>
                  </a:cubicBezTo>
                  <a:cubicBezTo>
                    <a:pt x="1" y="327"/>
                    <a:pt x="164" y="94"/>
                    <a:pt x="39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7634;p52"/>
            <p:cNvSpPr/>
            <p:nvPr/>
          </p:nvSpPr>
          <p:spPr>
            <a:xfrm>
              <a:off x="1501725" y="2991450"/>
              <a:ext cx="15800" cy="20450"/>
            </a:xfrm>
            <a:custGeom>
              <a:avLst/>
              <a:gdLst/>
              <a:ahLst/>
              <a:cxnLst/>
              <a:rect l="l" t="t" r="r" b="b"/>
              <a:pathLst>
                <a:path w="632" h="818" extrusionOk="0">
                  <a:moveTo>
                    <a:pt x="257" y="818"/>
                  </a:moveTo>
                  <a:lnTo>
                    <a:pt x="94" y="818"/>
                  </a:lnTo>
                  <a:cubicBezTo>
                    <a:pt x="1" y="537"/>
                    <a:pt x="47" y="234"/>
                    <a:pt x="211" y="0"/>
                  </a:cubicBezTo>
                  <a:cubicBezTo>
                    <a:pt x="631" y="257"/>
                    <a:pt x="187" y="561"/>
                    <a:pt x="257" y="81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7635;p52"/>
            <p:cNvSpPr/>
            <p:nvPr/>
          </p:nvSpPr>
          <p:spPr>
            <a:xfrm>
              <a:off x="1373900" y="2770225"/>
              <a:ext cx="10525" cy="14625"/>
            </a:xfrm>
            <a:custGeom>
              <a:avLst/>
              <a:gdLst/>
              <a:ahLst/>
              <a:cxnLst/>
              <a:rect l="l" t="t" r="r" b="b"/>
              <a:pathLst>
                <a:path w="421" h="585" extrusionOk="0">
                  <a:moveTo>
                    <a:pt x="421" y="0"/>
                  </a:moveTo>
                  <a:cubicBezTo>
                    <a:pt x="421" y="257"/>
                    <a:pt x="397" y="537"/>
                    <a:pt x="24" y="584"/>
                  </a:cubicBezTo>
                  <a:cubicBezTo>
                    <a:pt x="0" y="304"/>
                    <a:pt x="164" y="70"/>
                    <a:pt x="4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7636;p52"/>
            <p:cNvSpPr/>
            <p:nvPr/>
          </p:nvSpPr>
          <p:spPr>
            <a:xfrm>
              <a:off x="1504075" y="3145550"/>
              <a:ext cx="9350" cy="9350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7" y="0"/>
                  </a:moveTo>
                  <a:cubicBezTo>
                    <a:pt x="374" y="117"/>
                    <a:pt x="374" y="257"/>
                    <a:pt x="187" y="374"/>
                  </a:cubicBezTo>
                  <a:cubicBezTo>
                    <a:pt x="0" y="257"/>
                    <a:pt x="0" y="140"/>
                    <a:pt x="1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7637;p52"/>
            <p:cNvSpPr/>
            <p:nvPr/>
          </p:nvSpPr>
          <p:spPr>
            <a:xfrm>
              <a:off x="1749225" y="2768475"/>
              <a:ext cx="11100" cy="11700"/>
            </a:xfrm>
            <a:custGeom>
              <a:avLst/>
              <a:gdLst/>
              <a:ahLst/>
              <a:cxnLst/>
              <a:rect l="l" t="t" r="r" b="b"/>
              <a:pathLst>
                <a:path w="444" h="468" extrusionOk="0">
                  <a:moveTo>
                    <a:pt x="444" y="444"/>
                  </a:moveTo>
                  <a:cubicBezTo>
                    <a:pt x="187" y="467"/>
                    <a:pt x="0" y="234"/>
                    <a:pt x="70" y="0"/>
                  </a:cubicBezTo>
                  <a:cubicBezTo>
                    <a:pt x="280" y="24"/>
                    <a:pt x="444" y="211"/>
                    <a:pt x="444" y="44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7638;p52"/>
            <p:cNvSpPr/>
            <p:nvPr/>
          </p:nvSpPr>
          <p:spPr>
            <a:xfrm>
              <a:off x="1720625" y="2739275"/>
              <a:ext cx="11100" cy="10550"/>
            </a:xfrm>
            <a:custGeom>
              <a:avLst/>
              <a:gdLst/>
              <a:ahLst/>
              <a:cxnLst/>
              <a:rect l="l" t="t" r="r" b="b"/>
              <a:pathLst>
                <a:path w="444" h="422" extrusionOk="0">
                  <a:moveTo>
                    <a:pt x="444" y="398"/>
                  </a:moveTo>
                  <a:cubicBezTo>
                    <a:pt x="140" y="421"/>
                    <a:pt x="0" y="281"/>
                    <a:pt x="24" y="1"/>
                  </a:cubicBezTo>
                  <a:cubicBezTo>
                    <a:pt x="234" y="24"/>
                    <a:pt x="397" y="188"/>
                    <a:pt x="444" y="39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7639;p52"/>
            <p:cNvSpPr/>
            <p:nvPr/>
          </p:nvSpPr>
          <p:spPr>
            <a:xfrm>
              <a:off x="1819275" y="2839675"/>
              <a:ext cx="4675" cy="4125"/>
            </a:xfrm>
            <a:custGeom>
              <a:avLst/>
              <a:gdLst/>
              <a:ahLst/>
              <a:cxnLst/>
              <a:rect l="l" t="t" r="r" b="b"/>
              <a:pathLst>
                <a:path w="187" h="165" extrusionOk="0">
                  <a:moveTo>
                    <a:pt x="163" y="164"/>
                  </a:moveTo>
                  <a:lnTo>
                    <a:pt x="0" y="1"/>
                  </a:lnTo>
                  <a:cubicBezTo>
                    <a:pt x="93" y="1"/>
                    <a:pt x="187" y="71"/>
                    <a:pt x="163" y="16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7640;p52"/>
            <p:cNvSpPr/>
            <p:nvPr/>
          </p:nvSpPr>
          <p:spPr>
            <a:xfrm>
              <a:off x="1715950" y="2730525"/>
              <a:ext cx="4100" cy="4125"/>
            </a:xfrm>
            <a:custGeom>
              <a:avLst/>
              <a:gdLst/>
              <a:ahLst/>
              <a:cxnLst/>
              <a:rect l="l" t="t" r="r" b="b"/>
              <a:pathLst>
                <a:path w="164" h="165" extrusionOk="0">
                  <a:moveTo>
                    <a:pt x="141" y="164"/>
                  </a:moveTo>
                  <a:lnTo>
                    <a:pt x="0" y="1"/>
                  </a:lnTo>
                  <a:cubicBezTo>
                    <a:pt x="94" y="1"/>
                    <a:pt x="164" y="71"/>
                    <a:pt x="141" y="16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7641;p52"/>
            <p:cNvSpPr/>
            <p:nvPr/>
          </p:nvSpPr>
          <p:spPr>
            <a:xfrm>
              <a:off x="1731700" y="2830350"/>
              <a:ext cx="32725" cy="35050"/>
            </a:xfrm>
            <a:custGeom>
              <a:avLst/>
              <a:gdLst/>
              <a:ahLst/>
              <a:cxnLst/>
              <a:rect l="l" t="t" r="r" b="b"/>
              <a:pathLst>
                <a:path w="1309" h="1402" extrusionOk="0">
                  <a:moveTo>
                    <a:pt x="1" y="1401"/>
                  </a:moveTo>
                  <a:cubicBezTo>
                    <a:pt x="281" y="1028"/>
                    <a:pt x="514" y="631"/>
                    <a:pt x="655" y="187"/>
                  </a:cubicBezTo>
                  <a:cubicBezTo>
                    <a:pt x="701" y="47"/>
                    <a:pt x="865" y="0"/>
                    <a:pt x="981" y="47"/>
                  </a:cubicBezTo>
                  <a:cubicBezTo>
                    <a:pt x="1075" y="94"/>
                    <a:pt x="1122" y="187"/>
                    <a:pt x="1122" y="280"/>
                  </a:cubicBezTo>
                  <a:cubicBezTo>
                    <a:pt x="1308" y="1098"/>
                    <a:pt x="1122" y="1261"/>
                    <a:pt x="1" y="140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7642;p52"/>
            <p:cNvSpPr/>
            <p:nvPr/>
          </p:nvSpPr>
          <p:spPr>
            <a:xfrm>
              <a:off x="1512825" y="2997275"/>
              <a:ext cx="94575" cy="124375"/>
            </a:xfrm>
            <a:custGeom>
              <a:avLst/>
              <a:gdLst/>
              <a:ahLst/>
              <a:cxnLst/>
              <a:rect l="l" t="t" r="r" b="b"/>
              <a:pathLst>
                <a:path w="3783" h="4975" extrusionOk="0">
                  <a:moveTo>
                    <a:pt x="0" y="1378"/>
                  </a:moveTo>
                  <a:cubicBezTo>
                    <a:pt x="94" y="1192"/>
                    <a:pt x="234" y="1005"/>
                    <a:pt x="421" y="1005"/>
                  </a:cubicBezTo>
                  <a:cubicBezTo>
                    <a:pt x="817" y="1005"/>
                    <a:pt x="1098" y="771"/>
                    <a:pt x="1401" y="585"/>
                  </a:cubicBezTo>
                  <a:cubicBezTo>
                    <a:pt x="1635" y="374"/>
                    <a:pt x="2148" y="491"/>
                    <a:pt x="2172" y="1"/>
                  </a:cubicBezTo>
                  <a:lnTo>
                    <a:pt x="2569" y="1"/>
                  </a:lnTo>
                  <a:cubicBezTo>
                    <a:pt x="2615" y="304"/>
                    <a:pt x="2522" y="608"/>
                    <a:pt x="2288" y="795"/>
                  </a:cubicBezTo>
                  <a:cubicBezTo>
                    <a:pt x="2032" y="982"/>
                    <a:pt x="1985" y="1332"/>
                    <a:pt x="2195" y="1565"/>
                  </a:cubicBezTo>
                  <a:cubicBezTo>
                    <a:pt x="2452" y="1939"/>
                    <a:pt x="2732" y="1682"/>
                    <a:pt x="2989" y="1565"/>
                  </a:cubicBezTo>
                  <a:cubicBezTo>
                    <a:pt x="3339" y="1775"/>
                    <a:pt x="3783" y="1845"/>
                    <a:pt x="3316" y="2476"/>
                  </a:cubicBezTo>
                  <a:cubicBezTo>
                    <a:pt x="2942" y="3013"/>
                    <a:pt x="2779" y="3737"/>
                    <a:pt x="3362" y="4344"/>
                  </a:cubicBezTo>
                  <a:cubicBezTo>
                    <a:pt x="3502" y="4460"/>
                    <a:pt x="3549" y="4647"/>
                    <a:pt x="3456" y="4811"/>
                  </a:cubicBezTo>
                  <a:cubicBezTo>
                    <a:pt x="3246" y="4974"/>
                    <a:pt x="3106" y="4764"/>
                    <a:pt x="2989" y="4647"/>
                  </a:cubicBezTo>
                  <a:cubicBezTo>
                    <a:pt x="2779" y="4390"/>
                    <a:pt x="2405" y="4320"/>
                    <a:pt x="2125" y="4460"/>
                  </a:cubicBezTo>
                  <a:cubicBezTo>
                    <a:pt x="1261" y="4811"/>
                    <a:pt x="888" y="4577"/>
                    <a:pt x="537" y="3690"/>
                  </a:cubicBezTo>
                  <a:cubicBezTo>
                    <a:pt x="514" y="3643"/>
                    <a:pt x="444" y="3597"/>
                    <a:pt x="421" y="3550"/>
                  </a:cubicBezTo>
                  <a:cubicBezTo>
                    <a:pt x="771" y="2733"/>
                    <a:pt x="374" y="2056"/>
                    <a:pt x="0" y="1378"/>
                  </a:cubicBezTo>
                  <a:close/>
                  <a:moveTo>
                    <a:pt x="1821" y="3923"/>
                  </a:moveTo>
                  <a:cubicBezTo>
                    <a:pt x="2732" y="3526"/>
                    <a:pt x="2755" y="3386"/>
                    <a:pt x="2078" y="2873"/>
                  </a:cubicBezTo>
                  <a:cubicBezTo>
                    <a:pt x="1985" y="3176"/>
                    <a:pt x="1915" y="3480"/>
                    <a:pt x="1821" y="392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7643;p52"/>
            <p:cNvSpPr/>
            <p:nvPr/>
          </p:nvSpPr>
          <p:spPr>
            <a:xfrm>
              <a:off x="1528000" y="2964600"/>
              <a:ext cx="18700" cy="21625"/>
            </a:xfrm>
            <a:custGeom>
              <a:avLst/>
              <a:gdLst/>
              <a:ahLst/>
              <a:cxnLst/>
              <a:rect l="l" t="t" r="r" b="b"/>
              <a:pathLst>
                <a:path w="748" h="865" extrusionOk="0">
                  <a:moveTo>
                    <a:pt x="281" y="0"/>
                  </a:moveTo>
                  <a:cubicBezTo>
                    <a:pt x="514" y="117"/>
                    <a:pt x="747" y="257"/>
                    <a:pt x="701" y="584"/>
                  </a:cubicBezTo>
                  <a:cubicBezTo>
                    <a:pt x="701" y="748"/>
                    <a:pt x="537" y="864"/>
                    <a:pt x="351" y="841"/>
                  </a:cubicBezTo>
                  <a:cubicBezTo>
                    <a:pt x="24" y="771"/>
                    <a:pt x="0" y="514"/>
                    <a:pt x="24" y="234"/>
                  </a:cubicBezTo>
                  <a:cubicBezTo>
                    <a:pt x="24" y="70"/>
                    <a:pt x="117" y="0"/>
                    <a:pt x="2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7644;p52"/>
            <p:cNvSpPr/>
            <p:nvPr/>
          </p:nvSpPr>
          <p:spPr>
            <a:xfrm>
              <a:off x="1567100" y="2978025"/>
              <a:ext cx="20450" cy="19275"/>
            </a:xfrm>
            <a:custGeom>
              <a:avLst/>
              <a:gdLst/>
              <a:ahLst/>
              <a:cxnLst/>
              <a:rect l="l" t="t" r="r" b="b"/>
              <a:pathLst>
                <a:path w="818" h="771" extrusionOk="0">
                  <a:moveTo>
                    <a:pt x="398" y="771"/>
                  </a:moveTo>
                  <a:lnTo>
                    <a:pt x="1" y="771"/>
                  </a:lnTo>
                  <a:lnTo>
                    <a:pt x="1" y="467"/>
                  </a:lnTo>
                  <a:cubicBezTo>
                    <a:pt x="1" y="234"/>
                    <a:pt x="1" y="0"/>
                    <a:pt x="351" y="0"/>
                  </a:cubicBezTo>
                  <a:cubicBezTo>
                    <a:pt x="514" y="0"/>
                    <a:pt x="654" y="94"/>
                    <a:pt x="724" y="257"/>
                  </a:cubicBezTo>
                  <a:cubicBezTo>
                    <a:pt x="818" y="514"/>
                    <a:pt x="608" y="654"/>
                    <a:pt x="398" y="77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7645;p52"/>
            <p:cNvSpPr/>
            <p:nvPr/>
          </p:nvSpPr>
          <p:spPr>
            <a:xfrm>
              <a:off x="1554250" y="2948825"/>
              <a:ext cx="17550" cy="17550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1" y="398"/>
                  </a:moveTo>
                  <a:cubicBezTo>
                    <a:pt x="678" y="585"/>
                    <a:pt x="608" y="701"/>
                    <a:pt x="468" y="678"/>
                  </a:cubicBezTo>
                  <a:cubicBezTo>
                    <a:pt x="258" y="608"/>
                    <a:pt x="1" y="561"/>
                    <a:pt x="24" y="258"/>
                  </a:cubicBezTo>
                  <a:cubicBezTo>
                    <a:pt x="24" y="118"/>
                    <a:pt x="141" y="24"/>
                    <a:pt x="281" y="24"/>
                  </a:cubicBezTo>
                  <a:cubicBezTo>
                    <a:pt x="561" y="1"/>
                    <a:pt x="655" y="188"/>
                    <a:pt x="701" y="39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7646;p52"/>
            <p:cNvSpPr/>
            <p:nvPr/>
          </p:nvSpPr>
          <p:spPr>
            <a:xfrm>
              <a:off x="1834450" y="2966925"/>
              <a:ext cx="28625" cy="42650"/>
            </a:xfrm>
            <a:custGeom>
              <a:avLst/>
              <a:gdLst/>
              <a:ahLst/>
              <a:cxnLst/>
              <a:rect l="l" t="t" r="r" b="b"/>
              <a:pathLst>
                <a:path w="1145" h="1706" extrusionOk="0">
                  <a:moveTo>
                    <a:pt x="23" y="1402"/>
                  </a:moveTo>
                  <a:lnTo>
                    <a:pt x="23" y="538"/>
                  </a:lnTo>
                  <a:cubicBezTo>
                    <a:pt x="0" y="118"/>
                    <a:pt x="234" y="1"/>
                    <a:pt x="607" y="24"/>
                  </a:cubicBezTo>
                  <a:cubicBezTo>
                    <a:pt x="607" y="188"/>
                    <a:pt x="584" y="351"/>
                    <a:pt x="701" y="491"/>
                  </a:cubicBezTo>
                  <a:cubicBezTo>
                    <a:pt x="1144" y="1005"/>
                    <a:pt x="1144" y="1005"/>
                    <a:pt x="887" y="1682"/>
                  </a:cubicBezTo>
                  <a:cubicBezTo>
                    <a:pt x="560" y="1705"/>
                    <a:pt x="374" y="1285"/>
                    <a:pt x="23" y="140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7647;p52"/>
            <p:cNvSpPr/>
            <p:nvPr/>
          </p:nvSpPr>
          <p:spPr>
            <a:xfrm>
              <a:off x="1558350" y="3069075"/>
              <a:ext cx="23375" cy="26300"/>
            </a:xfrm>
            <a:custGeom>
              <a:avLst/>
              <a:gdLst/>
              <a:ahLst/>
              <a:cxnLst/>
              <a:rect l="l" t="t" r="r" b="b"/>
              <a:pathLst>
                <a:path w="935" h="1052" extrusionOk="0">
                  <a:moveTo>
                    <a:pt x="0" y="1051"/>
                  </a:moveTo>
                  <a:cubicBezTo>
                    <a:pt x="94" y="608"/>
                    <a:pt x="164" y="304"/>
                    <a:pt x="257" y="1"/>
                  </a:cubicBezTo>
                  <a:cubicBezTo>
                    <a:pt x="934" y="538"/>
                    <a:pt x="911" y="654"/>
                    <a:pt x="0" y="105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8" name="Google Shape;7359;p47"/>
          <p:cNvSpPr/>
          <p:nvPr/>
        </p:nvSpPr>
        <p:spPr>
          <a:xfrm>
            <a:off x="196720" y="1251232"/>
            <a:ext cx="3852939" cy="3159160"/>
          </a:xfrm>
          <a:custGeom>
            <a:avLst/>
            <a:gdLst/>
            <a:ahLst/>
            <a:cxnLst/>
            <a:rect l="l" t="t" r="r" b="b"/>
            <a:pathLst>
              <a:path w="15784" h="15784" extrusionOk="0">
                <a:moveTo>
                  <a:pt x="1" y="1"/>
                </a:moveTo>
                <a:lnTo>
                  <a:pt x="1" y="15783"/>
                </a:lnTo>
                <a:lnTo>
                  <a:pt x="15783" y="15783"/>
                </a:lnTo>
                <a:lnTo>
                  <a:pt x="15783" y="1"/>
                </a:lnTo>
                <a:close/>
              </a:path>
            </a:pathLst>
          </a:custGeom>
          <a:solidFill>
            <a:srgbClr val="FFC0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ES_tradnl" dirty="0"/>
          </a:p>
          <a:p>
            <a:pPr algn="ctr"/>
            <a:endParaRPr lang="es-ES_tradnl" dirty="0"/>
          </a:p>
          <a:p>
            <a:pPr algn="ctr"/>
            <a:r>
              <a:rPr lang="es-MX" dirty="0"/>
              <a:t>La responsabilidad de difundir entre todos/as los/as servidores/as colaboradores/as de la entidad esta política, las normas que la rigen y los estándares de cumplimiento, así como promover la mitigación de los riesgos asociados a las actividades que desarrolla. </a:t>
            </a:r>
            <a:endParaRPr dirty="0"/>
          </a:p>
        </p:txBody>
      </p:sp>
      <p:sp>
        <p:nvSpPr>
          <p:cNvPr id="361" name="Google Shape;7364;p47"/>
          <p:cNvSpPr txBox="1">
            <a:spLocks/>
          </p:cNvSpPr>
          <p:nvPr/>
        </p:nvSpPr>
        <p:spPr>
          <a:xfrm>
            <a:off x="1182460" y="1038804"/>
            <a:ext cx="1456500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362" name="Google Shape;7359;p47"/>
          <p:cNvSpPr/>
          <p:nvPr/>
        </p:nvSpPr>
        <p:spPr>
          <a:xfrm>
            <a:off x="4438651" y="1251232"/>
            <a:ext cx="3887568" cy="3159160"/>
          </a:xfrm>
          <a:custGeom>
            <a:avLst/>
            <a:gdLst/>
            <a:ahLst/>
            <a:cxnLst/>
            <a:rect l="l" t="t" r="r" b="b"/>
            <a:pathLst>
              <a:path w="15784" h="15784" extrusionOk="0">
                <a:moveTo>
                  <a:pt x="1" y="1"/>
                </a:moveTo>
                <a:lnTo>
                  <a:pt x="1" y="15783"/>
                </a:lnTo>
                <a:lnTo>
                  <a:pt x="15783" y="15783"/>
                </a:lnTo>
                <a:lnTo>
                  <a:pt x="15783" y="1"/>
                </a:lnTo>
                <a:close/>
              </a:path>
            </a:pathLst>
          </a:custGeom>
          <a:solidFill>
            <a:schemeClr val="accent1">
              <a:lumMod val="75000"/>
              <a:alpha val="172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ES_tradnl" dirty="0"/>
          </a:p>
          <a:p>
            <a:pPr marL="95250" lvl="2" algn="ctr"/>
            <a:r>
              <a:rPr lang="es-MX" dirty="0"/>
              <a:t>El compromiso de adoptar y ejecutar las medidas necesarias para fortalecer la cultura de legalidad y el cumplimiento del Modelo de Gestión Jurídica Anticorrupción</a:t>
            </a:r>
            <a:endParaRPr lang="es-CO" dirty="0"/>
          </a:p>
        </p:txBody>
      </p:sp>
      <p:sp>
        <p:nvSpPr>
          <p:cNvPr id="365" name="Google Shape;7364;p47"/>
          <p:cNvSpPr txBox="1">
            <a:spLocks/>
          </p:cNvSpPr>
          <p:nvPr/>
        </p:nvSpPr>
        <p:spPr>
          <a:xfrm>
            <a:off x="5654185" y="1226114"/>
            <a:ext cx="1456500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366" name="Google Shape;7359;p47"/>
          <p:cNvSpPr/>
          <p:nvPr/>
        </p:nvSpPr>
        <p:spPr>
          <a:xfrm>
            <a:off x="8476520" y="1251232"/>
            <a:ext cx="3391630" cy="3159160"/>
          </a:xfrm>
          <a:custGeom>
            <a:avLst/>
            <a:gdLst/>
            <a:ahLst/>
            <a:cxnLst/>
            <a:rect l="l" t="t" r="r" b="b"/>
            <a:pathLst>
              <a:path w="15784" h="15784" extrusionOk="0">
                <a:moveTo>
                  <a:pt x="1" y="1"/>
                </a:moveTo>
                <a:lnTo>
                  <a:pt x="1" y="15783"/>
                </a:lnTo>
                <a:lnTo>
                  <a:pt x="15783" y="15783"/>
                </a:lnTo>
                <a:lnTo>
                  <a:pt x="15783" y="1"/>
                </a:lnTo>
                <a:close/>
              </a:path>
            </a:pathLst>
          </a:custGeom>
          <a:solidFill>
            <a:schemeClr val="accent1">
              <a:alpha val="172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ES_tradnl" dirty="0"/>
          </a:p>
          <a:p>
            <a:pPr algn="ctr"/>
            <a:endParaRPr lang="es-ES_tradnl" dirty="0"/>
          </a:p>
          <a:p>
            <a:pPr marL="95250" lvl="2" algn="ctr"/>
            <a:r>
              <a:rPr lang="es-MX" dirty="0"/>
              <a:t>La obligación de adoptar las herramientas necesarias para minimizar la ocurrencia de conductas con incidencia penal o disciplinaria asociadas con la corrupción. </a:t>
            </a:r>
            <a:r>
              <a:rPr lang="es-ES_tradnl" dirty="0"/>
              <a:t>. </a:t>
            </a:r>
            <a:endParaRPr lang="es-CO" dirty="0"/>
          </a:p>
        </p:txBody>
      </p:sp>
      <p:sp>
        <p:nvSpPr>
          <p:cNvPr id="367" name="Google Shape;7364;p47"/>
          <p:cNvSpPr txBox="1">
            <a:spLocks/>
          </p:cNvSpPr>
          <p:nvPr/>
        </p:nvSpPr>
        <p:spPr>
          <a:xfrm>
            <a:off x="9692054" y="1226114"/>
            <a:ext cx="1456500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368" name="Google Shape;7359;p47"/>
          <p:cNvSpPr/>
          <p:nvPr/>
        </p:nvSpPr>
        <p:spPr>
          <a:xfrm>
            <a:off x="254172" y="4718898"/>
            <a:ext cx="5400013" cy="1531554"/>
          </a:xfrm>
          <a:custGeom>
            <a:avLst/>
            <a:gdLst/>
            <a:ahLst/>
            <a:cxnLst/>
            <a:rect l="l" t="t" r="r" b="b"/>
            <a:pathLst>
              <a:path w="15784" h="15784" extrusionOk="0">
                <a:moveTo>
                  <a:pt x="1" y="1"/>
                </a:moveTo>
                <a:lnTo>
                  <a:pt x="1" y="15783"/>
                </a:lnTo>
                <a:lnTo>
                  <a:pt x="15783" y="15783"/>
                </a:lnTo>
                <a:lnTo>
                  <a:pt x="15783" y="1"/>
                </a:lnTo>
                <a:close/>
              </a:path>
            </a:pathLst>
          </a:custGeom>
          <a:solidFill>
            <a:schemeClr val="accent2">
              <a:alpha val="172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ES_tradnl" dirty="0"/>
          </a:p>
          <a:p>
            <a:pPr algn="ctr"/>
            <a:endParaRPr lang="es-ES_tradnl" dirty="0"/>
          </a:p>
          <a:p>
            <a:pPr marL="95250" lvl="2" algn="ctr"/>
            <a:r>
              <a:rPr lang="es-MX" dirty="0"/>
              <a:t>El deber de implementar de las acciones tendientes a la no repetición de dichas conductas. </a:t>
            </a:r>
            <a:endParaRPr lang="es-CO" dirty="0"/>
          </a:p>
        </p:txBody>
      </p:sp>
      <p:sp>
        <p:nvSpPr>
          <p:cNvPr id="369" name="Google Shape;7364;p47"/>
          <p:cNvSpPr txBox="1">
            <a:spLocks/>
          </p:cNvSpPr>
          <p:nvPr/>
        </p:nvSpPr>
        <p:spPr>
          <a:xfrm>
            <a:off x="1560492" y="4454175"/>
            <a:ext cx="2156936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370" name="Google Shape;7359;p47"/>
          <p:cNvSpPr/>
          <p:nvPr/>
        </p:nvSpPr>
        <p:spPr>
          <a:xfrm>
            <a:off x="6082539" y="4718898"/>
            <a:ext cx="5400013" cy="1531554"/>
          </a:xfrm>
          <a:custGeom>
            <a:avLst/>
            <a:gdLst/>
            <a:ahLst/>
            <a:cxnLst/>
            <a:rect l="l" t="t" r="r" b="b"/>
            <a:pathLst>
              <a:path w="15784" h="15784" extrusionOk="0">
                <a:moveTo>
                  <a:pt x="1" y="1"/>
                </a:moveTo>
                <a:lnTo>
                  <a:pt x="1" y="15783"/>
                </a:lnTo>
                <a:lnTo>
                  <a:pt x="15783" y="15783"/>
                </a:lnTo>
                <a:lnTo>
                  <a:pt x="15783" y="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172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ES_tradnl" dirty="0"/>
          </a:p>
          <a:p>
            <a:pPr algn="ctr"/>
            <a:endParaRPr lang="es-ES_tradnl" dirty="0"/>
          </a:p>
          <a:p>
            <a:pPr marL="95250" lvl="2" algn="ctr"/>
            <a:r>
              <a:rPr lang="es-MX" dirty="0"/>
              <a:t>El empeño por la promoción y la difusión al interior de la entidad y el control social para la participación y seguimiento a los recursos públicos y hechos o conductas asociadas con posibles actos de corrupción.</a:t>
            </a:r>
            <a:endParaRPr lang="es-CO" dirty="0"/>
          </a:p>
          <a:p>
            <a:pPr marL="95250" lvl="2" algn="ctr"/>
            <a:r>
              <a:rPr lang="es-ES_tradnl" dirty="0"/>
              <a:t> </a:t>
            </a:r>
            <a:endParaRPr lang="es-CO" dirty="0"/>
          </a:p>
        </p:txBody>
      </p:sp>
      <p:sp>
        <p:nvSpPr>
          <p:cNvPr id="371" name="Google Shape;7364;p47"/>
          <p:cNvSpPr txBox="1">
            <a:spLocks/>
          </p:cNvSpPr>
          <p:nvPr/>
        </p:nvSpPr>
        <p:spPr>
          <a:xfrm>
            <a:off x="7388859" y="4454175"/>
            <a:ext cx="2156936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>
                <a:solidFill>
                  <a:schemeClr val="accent1"/>
                </a:solidFill>
              </a:rPr>
              <a:t>05</a:t>
            </a:r>
          </a:p>
        </p:txBody>
      </p:sp>
      <p:grpSp>
        <p:nvGrpSpPr>
          <p:cNvPr id="372" name="Google Shape;8614;p67"/>
          <p:cNvGrpSpPr/>
          <p:nvPr/>
        </p:nvGrpSpPr>
        <p:grpSpPr>
          <a:xfrm>
            <a:off x="516639" y="1121102"/>
            <a:ext cx="665821" cy="536248"/>
            <a:chOff x="4410115" y="1356796"/>
            <a:chExt cx="355681" cy="354977"/>
          </a:xfrm>
        </p:grpSpPr>
        <p:sp>
          <p:nvSpPr>
            <p:cNvPr id="373" name="Google Shape;8615;p67"/>
            <p:cNvSpPr/>
            <p:nvPr/>
          </p:nvSpPr>
          <p:spPr>
            <a:xfrm>
              <a:off x="4420422" y="1356796"/>
              <a:ext cx="345374" cy="351008"/>
            </a:xfrm>
            <a:custGeom>
              <a:avLst/>
              <a:gdLst/>
              <a:ahLst/>
              <a:cxnLst/>
              <a:rect l="l" t="t" r="r" b="b"/>
              <a:pathLst>
                <a:path w="5395" h="5483" extrusionOk="0">
                  <a:moveTo>
                    <a:pt x="904" y="1"/>
                  </a:moveTo>
                  <a:cubicBezTo>
                    <a:pt x="694" y="1"/>
                    <a:pt x="496" y="89"/>
                    <a:pt x="321" y="269"/>
                  </a:cubicBezTo>
                  <a:cubicBezTo>
                    <a:pt x="37" y="553"/>
                    <a:pt x="0" y="1010"/>
                    <a:pt x="235" y="1331"/>
                  </a:cubicBezTo>
                  <a:lnTo>
                    <a:pt x="1395" y="2491"/>
                  </a:lnTo>
                  <a:lnTo>
                    <a:pt x="1580" y="2306"/>
                  </a:lnTo>
                  <a:lnTo>
                    <a:pt x="445" y="1170"/>
                  </a:lnTo>
                  <a:cubicBezTo>
                    <a:pt x="296" y="948"/>
                    <a:pt x="321" y="639"/>
                    <a:pt x="506" y="454"/>
                  </a:cubicBezTo>
                  <a:cubicBezTo>
                    <a:pt x="628" y="327"/>
                    <a:pt x="763" y="264"/>
                    <a:pt x="909" y="264"/>
                  </a:cubicBezTo>
                  <a:cubicBezTo>
                    <a:pt x="1104" y="264"/>
                    <a:pt x="1317" y="377"/>
                    <a:pt x="1543" y="602"/>
                  </a:cubicBezTo>
                  <a:lnTo>
                    <a:pt x="4901" y="3972"/>
                  </a:lnTo>
                  <a:lnTo>
                    <a:pt x="4913" y="3985"/>
                  </a:lnTo>
                  <a:cubicBezTo>
                    <a:pt x="5036" y="4083"/>
                    <a:pt x="5111" y="4244"/>
                    <a:pt x="5135" y="4404"/>
                  </a:cubicBezTo>
                  <a:cubicBezTo>
                    <a:pt x="5123" y="4614"/>
                    <a:pt x="5036" y="4812"/>
                    <a:pt x="4876" y="4948"/>
                  </a:cubicBezTo>
                  <a:cubicBezTo>
                    <a:pt x="4684" y="5135"/>
                    <a:pt x="4503" y="5221"/>
                    <a:pt x="4317" y="5221"/>
                  </a:cubicBezTo>
                  <a:cubicBezTo>
                    <a:pt x="3991" y="5221"/>
                    <a:pt x="3650" y="4956"/>
                    <a:pt x="3210" y="4515"/>
                  </a:cubicBezTo>
                  <a:lnTo>
                    <a:pt x="1235" y="2540"/>
                  </a:lnTo>
                  <a:cubicBezTo>
                    <a:pt x="1210" y="2516"/>
                    <a:pt x="1176" y="2503"/>
                    <a:pt x="1142" y="2503"/>
                  </a:cubicBezTo>
                  <a:cubicBezTo>
                    <a:pt x="1108" y="2503"/>
                    <a:pt x="1074" y="2516"/>
                    <a:pt x="1049" y="2540"/>
                  </a:cubicBezTo>
                  <a:cubicBezTo>
                    <a:pt x="1000" y="2590"/>
                    <a:pt x="1000" y="2676"/>
                    <a:pt x="1049" y="2726"/>
                  </a:cubicBezTo>
                  <a:lnTo>
                    <a:pt x="3024" y="4701"/>
                  </a:lnTo>
                  <a:cubicBezTo>
                    <a:pt x="3337" y="5022"/>
                    <a:pt x="3801" y="5482"/>
                    <a:pt x="4320" y="5482"/>
                  </a:cubicBezTo>
                  <a:cubicBezTo>
                    <a:pt x="4558" y="5482"/>
                    <a:pt x="4809" y="5385"/>
                    <a:pt x="5061" y="5133"/>
                  </a:cubicBezTo>
                  <a:cubicBezTo>
                    <a:pt x="5271" y="4948"/>
                    <a:pt x="5394" y="4676"/>
                    <a:pt x="5394" y="4392"/>
                  </a:cubicBezTo>
                  <a:cubicBezTo>
                    <a:pt x="5382" y="4145"/>
                    <a:pt x="5271" y="3935"/>
                    <a:pt x="5086" y="3775"/>
                  </a:cubicBezTo>
                  <a:lnTo>
                    <a:pt x="1728" y="417"/>
                  </a:lnTo>
                  <a:cubicBezTo>
                    <a:pt x="1453" y="142"/>
                    <a:pt x="1170" y="1"/>
                    <a:pt x="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8616;p67"/>
            <p:cNvSpPr/>
            <p:nvPr/>
          </p:nvSpPr>
          <p:spPr>
            <a:xfrm>
              <a:off x="4410115" y="1360381"/>
              <a:ext cx="345374" cy="351392"/>
            </a:xfrm>
            <a:custGeom>
              <a:avLst/>
              <a:gdLst/>
              <a:ahLst/>
              <a:cxnLst/>
              <a:rect l="l" t="t" r="r" b="b"/>
              <a:pathLst>
                <a:path w="5395" h="5489" extrusionOk="0">
                  <a:moveTo>
                    <a:pt x="898" y="0"/>
                  </a:moveTo>
                  <a:cubicBezTo>
                    <a:pt x="688" y="0"/>
                    <a:pt x="489" y="88"/>
                    <a:pt x="309" y="263"/>
                  </a:cubicBezTo>
                  <a:cubicBezTo>
                    <a:pt x="25" y="559"/>
                    <a:pt x="1" y="1003"/>
                    <a:pt x="235" y="1336"/>
                  </a:cubicBezTo>
                  <a:lnTo>
                    <a:pt x="1396" y="2484"/>
                  </a:lnTo>
                  <a:lnTo>
                    <a:pt x="1581" y="2299"/>
                  </a:lnTo>
                  <a:lnTo>
                    <a:pt x="457" y="1176"/>
                  </a:lnTo>
                  <a:cubicBezTo>
                    <a:pt x="297" y="954"/>
                    <a:pt x="322" y="658"/>
                    <a:pt x="507" y="460"/>
                  </a:cubicBezTo>
                  <a:cubicBezTo>
                    <a:pt x="634" y="333"/>
                    <a:pt x="770" y="270"/>
                    <a:pt x="915" y="270"/>
                  </a:cubicBezTo>
                  <a:cubicBezTo>
                    <a:pt x="1108" y="270"/>
                    <a:pt x="1318" y="382"/>
                    <a:pt x="1544" y="608"/>
                  </a:cubicBezTo>
                  <a:lnTo>
                    <a:pt x="4914" y="3978"/>
                  </a:lnTo>
                  <a:lnTo>
                    <a:pt x="4914" y="3990"/>
                  </a:lnTo>
                  <a:cubicBezTo>
                    <a:pt x="5037" y="4089"/>
                    <a:pt x="5123" y="4250"/>
                    <a:pt x="5136" y="4410"/>
                  </a:cubicBezTo>
                  <a:cubicBezTo>
                    <a:pt x="5136" y="4620"/>
                    <a:pt x="5037" y="4817"/>
                    <a:pt x="4877" y="4953"/>
                  </a:cubicBezTo>
                  <a:cubicBezTo>
                    <a:pt x="4689" y="5141"/>
                    <a:pt x="4510" y="5227"/>
                    <a:pt x="4326" y="5227"/>
                  </a:cubicBezTo>
                  <a:cubicBezTo>
                    <a:pt x="4002" y="5227"/>
                    <a:pt x="3659" y="4962"/>
                    <a:pt x="3210" y="4521"/>
                  </a:cubicBezTo>
                  <a:lnTo>
                    <a:pt x="1235" y="2546"/>
                  </a:lnTo>
                  <a:cubicBezTo>
                    <a:pt x="1210" y="2521"/>
                    <a:pt x="1176" y="2509"/>
                    <a:pt x="1143" y="2509"/>
                  </a:cubicBezTo>
                  <a:cubicBezTo>
                    <a:pt x="1109" y="2509"/>
                    <a:pt x="1075" y="2521"/>
                    <a:pt x="1050" y="2546"/>
                  </a:cubicBezTo>
                  <a:cubicBezTo>
                    <a:pt x="1001" y="2596"/>
                    <a:pt x="1001" y="2682"/>
                    <a:pt x="1050" y="2731"/>
                  </a:cubicBezTo>
                  <a:lnTo>
                    <a:pt x="3025" y="4706"/>
                  </a:lnTo>
                  <a:cubicBezTo>
                    <a:pt x="3346" y="5028"/>
                    <a:pt x="3807" y="5488"/>
                    <a:pt x="4323" y="5488"/>
                  </a:cubicBezTo>
                  <a:cubicBezTo>
                    <a:pt x="4560" y="5488"/>
                    <a:pt x="4809" y="5391"/>
                    <a:pt x="5062" y="5138"/>
                  </a:cubicBezTo>
                  <a:cubicBezTo>
                    <a:pt x="5284" y="4941"/>
                    <a:pt x="5395" y="4669"/>
                    <a:pt x="5395" y="4385"/>
                  </a:cubicBezTo>
                  <a:cubicBezTo>
                    <a:pt x="5370" y="4151"/>
                    <a:pt x="5259" y="3929"/>
                    <a:pt x="5086" y="3781"/>
                  </a:cubicBezTo>
                  <a:lnTo>
                    <a:pt x="1729" y="423"/>
                  </a:lnTo>
                  <a:cubicBezTo>
                    <a:pt x="1446" y="140"/>
                    <a:pt x="1164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8614;p67"/>
          <p:cNvGrpSpPr/>
          <p:nvPr/>
        </p:nvGrpSpPr>
        <p:grpSpPr>
          <a:xfrm>
            <a:off x="4970937" y="983108"/>
            <a:ext cx="665821" cy="536248"/>
            <a:chOff x="4410115" y="1356796"/>
            <a:chExt cx="355681" cy="354977"/>
          </a:xfrm>
        </p:grpSpPr>
        <p:sp>
          <p:nvSpPr>
            <p:cNvPr id="376" name="Google Shape;8615;p67"/>
            <p:cNvSpPr/>
            <p:nvPr/>
          </p:nvSpPr>
          <p:spPr>
            <a:xfrm>
              <a:off x="4420422" y="1356796"/>
              <a:ext cx="345374" cy="351008"/>
            </a:xfrm>
            <a:custGeom>
              <a:avLst/>
              <a:gdLst/>
              <a:ahLst/>
              <a:cxnLst/>
              <a:rect l="l" t="t" r="r" b="b"/>
              <a:pathLst>
                <a:path w="5395" h="5483" extrusionOk="0">
                  <a:moveTo>
                    <a:pt x="904" y="1"/>
                  </a:moveTo>
                  <a:cubicBezTo>
                    <a:pt x="694" y="1"/>
                    <a:pt x="496" y="89"/>
                    <a:pt x="321" y="269"/>
                  </a:cubicBezTo>
                  <a:cubicBezTo>
                    <a:pt x="37" y="553"/>
                    <a:pt x="0" y="1010"/>
                    <a:pt x="235" y="1331"/>
                  </a:cubicBezTo>
                  <a:lnTo>
                    <a:pt x="1395" y="2491"/>
                  </a:lnTo>
                  <a:lnTo>
                    <a:pt x="1580" y="2306"/>
                  </a:lnTo>
                  <a:lnTo>
                    <a:pt x="445" y="1170"/>
                  </a:lnTo>
                  <a:cubicBezTo>
                    <a:pt x="296" y="948"/>
                    <a:pt x="321" y="639"/>
                    <a:pt x="506" y="454"/>
                  </a:cubicBezTo>
                  <a:cubicBezTo>
                    <a:pt x="628" y="327"/>
                    <a:pt x="763" y="264"/>
                    <a:pt x="909" y="264"/>
                  </a:cubicBezTo>
                  <a:cubicBezTo>
                    <a:pt x="1104" y="264"/>
                    <a:pt x="1317" y="377"/>
                    <a:pt x="1543" y="602"/>
                  </a:cubicBezTo>
                  <a:lnTo>
                    <a:pt x="4901" y="3972"/>
                  </a:lnTo>
                  <a:lnTo>
                    <a:pt x="4913" y="3985"/>
                  </a:lnTo>
                  <a:cubicBezTo>
                    <a:pt x="5036" y="4083"/>
                    <a:pt x="5111" y="4244"/>
                    <a:pt x="5135" y="4404"/>
                  </a:cubicBezTo>
                  <a:cubicBezTo>
                    <a:pt x="5123" y="4614"/>
                    <a:pt x="5036" y="4812"/>
                    <a:pt x="4876" y="4948"/>
                  </a:cubicBezTo>
                  <a:cubicBezTo>
                    <a:pt x="4684" y="5135"/>
                    <a:pt x="4503" y="5221"/>
                    <a:pt x="4317" y="5221"/>
                  </a:cubicBezTo>
                  <a:cubicBezTo>
                    <a:pt x="3991" y="5221"/>
                    <a:pt x="3650" y="4956"/>
                    <a:pt x="3210" y="4515"/>
                  </a:cubicBezTo>
                  <a:lnTo>
                    <a:pt x="1235" y="2540"/>
                  </a:lnTo>
                  <a:cubicBezTo>
                    <a:pt x="1210" y="2516"/>
                    <a:pt x="1176" y="2503"/>
                    <a:pt x="1142" y="2503"/>
                  </a:cubicBezTo>
                  <a:cubicBezTo>
                    <a:pt x="1108" y="2503"/>
                    <a:pt x="1074" y="2516"/>
                    <a:pt x="1049" y="2540"/>
                  </a:cubicBezTo>
                  <a:cubicBezTo>
                    <a:pt x="1000" y="2590"/>
                    <a:pt x="1000" y="2676"/>
                    <a:pt x="1049" y="2726"/>
                  </a:cubicBezTo>
                  <a:lnTo>
                    <a:pt x="3024" y="4701"/>
                  </a:lnTo>
                  <a:cubicBezTo>
                    <a:pt x="3337" y="5022"/>
                    <a:pt x="3801" y="5482"/>
                    <a:pt x="4320" y="5482"/>
                  </a:cubicBezTo>
                  <a:cubicBezTo>
                    <a:pt x="4558" y="5482"/>
                    <a:pt x="4809" y="5385"/>
                    <a:pt x="5061" y="5133"/>
                  </a:cubicBezTo>
                  <a:cubicBezTo>
                    <a:pt x="5271" y="4948"/>
                    <a:pt x="5394" y="4676"/>
                    <a:pt x="5394" y="4392"/>
                  </a:cubicBezTo>
                  <a:cubicBezTo>
                    <a:pt x="5382" y="4145"/>
                    <a:pt x="5271" y="3935"/>
                    <a:pt x="5086" y="3775"/>
                  </a:cubicBezTo>
                  <a:lnTo>
                    <a:pt x="1728" y="417"/>
                  </a:lnTo>
                  <a:cubicBezTo>
                    <a:pt x="1453" y="142"/>
                    <a:pt x="1170" y="1"/>
                    <a:pt x="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8616;p67"/>
            <p:cNvSpPr/>
            <p:nvPr/>
          </p:nvSpPr>
          <p:spPr>
            <a:xfrm>
              <a:off x="4410115" y="1360381"/>
              <a:ext cx="345374" cy="351392"/>
            </a:xfrm>
            <a:custGeom>
              <a:avLst/>
              <a:gdLst/>
              <a:ahLst/>
              <a:cxnLst/>
              <a:rect l="l" t="t" r="r" b="b"/>
              <a:pathLst>
                <a:path w="5395" h="5489" extrusionOk="0">
                  <a:moveTo>
                    <a:pt x="898" y="0"/>
                  </a:moveTo>
                  <a:cubicBezTo>
                    <a:pt x="688" y="0"/>
                    <a:pt x="489" y="88"/>
                    <a:pt x="309" y="263"/>
                  </a:cubicBezTo>
                  <a:cubicBezTo>
                    <a:pt x="25" y="559"/>
                    <a:pt x="1" y="1003"/>
                    <a:pt x="235" y="1336"/>
                  </a:cubicBezTo>
                  <a:lnTo>
                    <a:pt x="1396" y="2484"/>
                  </a:lnTo>
                  <a:lnTo>
                    <a:pt x="1581" y="2299"/>
                  </a:lnTo>
                  <a:lnTo>
                    <a:pt x="457" y="1176"/>
                  </a:lnTo>
                  <a:cubicBezTo>
                    <a:pt x="297" y="954"/>
                    <a:pt x="322" y="658"/>
                    <a:pt x="507" y="460"/>
                  </a:cubicBezTo>
                  <a:cubicBezTo>
                    <a:pt x="634" y="333"/>
                    <a:pt x="770" y="270"/>
                    <a:pt x="915" y="270"/>
                  </a:cubicBezTo>
                  <a:cubicBezTo>
                    <a:pt x="1108" y="270"/>
                    <a:pt x="1318" y="382"/>
                    <a:pt x="1544" y="608"/>
                  </a:cubicBezTo>
                  <a:lnTo>
                    <a:pt x="4914" y="3978"/>
                  </a:lnTo>
                  <a:lnTo>
                    <a:pt x="4914" y="3990"/>
                  </a:lnTo>
                  <a:cubicBezTo>
                    <a:pt x="5037" y="4089"/>
                    <a:pt x="5123" y="4250"/>
                    <a:pt x="5136" y="4410"/>
                  </a:cubicBezTo>
                  <a:cubicBezTo>
                    <a:pt x="5136" y="4620"/>
                    <a:pt x="5037" y="4817"/>
                    <a:pt x="4877" y="4953"/>
                  </a:cubicBezTo>
                  <a:cubicBezTo>
                    <a:pt x="4689" y="5141"/>
                    <a:pt x="4510" y="5227"/>
                    <a:pt x="4326" y="5227"/>
                  </a:cubicBezTo>
                  <a:cubicBezTo>
                    <a:pt x="4002" y="5227"/>
                    <a:pt x="3659" y="4962"/>
                    <a:pt x="3210" y="4521"/>
                  </a:cubicBezTo>
                  <a:lnTo>
                    <a:pt x="1235" y="2546"/>
                  </a:lnTo>
                  <a:cubicBezTo>
                    <a:pt x="1210" y="2521"/>
                    <a:pt x="1176" y="2509"/>
                    <a:pt x="1143" y="2509"/>
                  </a:cubicBezTo>
                  <a:cubicBezTo>
                    <a:pt x="1109" y="2509"/>
                    <a:pt x="1075" y="2521"/>
                    <a:pt x="1050" y="2546"/>
                  </a:cubicBezTo>
                  <a:cubicBezTo>
                    <a:pt x="1001" y="2596"/>
                    <a:pt x="1001" y="2682"/>
                    <a:pt x="1050" y="2731"/>
                  </a:cubicBezTo>
                  <a:lnTo>
                    <a:pt x="3025" y="4706"/>
                  </a:lnTo>
                  <a:cubicBezTo>
                    <a:pt x="3346" y="5028"/>
                    <a:pt x="3807" y="5488"/>
                    <a:pt x="4323" y="5488"/>
                  </a:cubicBezTo>
                  <a:cubicBezTo>
                    <a:pt x="4560" y="5488"/>
                    <a:pt x="4809" y="5391"/>
                    <a:pt x="5062" y="5138"/>
                  </a:cubicBezTo>
                  <a:cubicBezTo>
                    <a:pt x="5284" y="4941"/>
                    <a:pt x="5395" y="4669"/>
                    <a:pt x="5395" y="4385"/>
                  </a:cubicBezTo>
                  <a:cubicBezTo>
                    <a:pt x="5370" y="4151"/>
                    <a:pt x="5259" y="3929"/>
                    <a:pt x="5086" y="3781"/>
                  </a:cubicBezTo>
                  <a:lnTo>
                    <a:pt x="1729" y="423"/>
                  </a:lnTo>
                  <a:cubicBezTo>
                    <a:pt x="1446" y="140"/>
                    <a:pt x="1164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8614;p67"/>
          <p:cNvGrpSpPr/>
          <p:nvPr/>
        </p:nvGrpSpPr>
        <p:grpSpPr>
          <a:xfrm>
            <a:off x="9208842" y="1038804"/>
            <a:ext cx="665821" cy="536248"/>
            <a:chOff x="4410115" y="1356796"/>
            <a:chExt cx="355681" cy="354977"/>
          </a:xfrm>
        </p:grpSpPr>
        <p:sp>
          <p:nvSpPr>
            <p:cNvPr id="379" name="Google Shape;8615;p67"/>
            <p:cNvSpPr/>
            <p:nvPr/>
          </p:nvSpPr>
          <p:spPr>
            <a:xfrm>
              <a:off x="4420422" y="1356796"/>
              <a:ext cx="345374" cy="351008"/>
            </a:xfrm>
            <a:custGeom>
              <a:avLst/>
              <a:gdLst/>
              <a:ahLst/>
              <a:cxnLst/>
              <a:rect l="l" t="t" r="r" b="b"/>
              <a:pathLst>
                <a:path w="5395" h="5483" extrusionOk="0">
                  <a:moveTo>
                    <a:pt x="904" y="1"/>
                  </a:moveTo>
                  <a:cubicBezTo>
                    <a:pt x="694" y="1"/>
                    <a:pt x="496" y="89"/>
                    <a:pt x="321" y="269"/>
                  </a:cubicBezTo>
                  <a:cubicBezTo>
                    <a:pt x="37" y="553"/>
                    <a:pt x="0" y="1010"/>
                    <a:pt x="235" y="1331"/>
                  </a:cubicBezTo>
                  <a:lnTo>
                    <a:pt x="1395" y="2491"/>
                  </a:lnTo>
                  <a:lnTo>
                    <a:pt x="1580" y="2306"/>
                  </a:lnTo>
                  <a:lnTo>
                    <a:pt x="445" y="1170"/>
                  </a:lnTo>
                  <a:cubicBezTo>
                    <a:pt x="296" y="948"/>
                    <a:pt x="321" y="639"/>
                    <a:pt x="506" y="454"/>
                  </a:cubicBezTo>
                  <a:cubicBezTo>
                    <a:pt x="628" y="327"/>
                    <a:pt x="763" y="264"/>
                    <a:pt x="909" y="264"/>
                  </a:cubicBezTo>
                  <a:cubicBezTo>
                    <a:pt x="1104" y="264"/>
                    <a:pt x="1317" y="377"/>
                    <a:pt x="1543" y="602"/>
                  </a:cubicBezTo>
                  <a:lnTo>
                    <a:pt x="4901" y="3972"/>
                  </a:lnTo>
                  <a:lnTo>
                    <a:pt x="4913" y="3985"/>
                  </a:lnTo>
                  <a:cubicBezTo>
                    <a:pt x="5036" y="4083"/>
                    <a:pt x="5111" y="4244"/>
                    <a:pt x="5135" y="4404"/>
                  </a:cubicBezTo>
                  <a:cubicBezTo>
                    <a:pt x="5123" y="4614"/>
                    <a:pt x="5036" y="4812"/>
                    <a:pt x="4876" y="4948"/>
                  </a:cubicBezTo>
                  <a:cubicBezTo>
                    <a:pt x="4684" y="5135"/>
                    <a:pt x="4503" y="5221"/>
                    <a:pt x="4317" y="5221"/>
                  </a:cubicBezTo>
                  <a:cubicBezTo>
                    <a:pt x="3991" y="5221"/>
                    <a:pt x="3650" y="4956"/>
                    <a:pt x="3210" y="4515"/>
                  </a:cubicBezTo>
                  <a:lnTo>
                    <a:pt x="1235" y="2540"/>
                  </a:lnTo>
                  <a:cubicBezTo>
                    <a:pt x="1210" y="2516"/>
                    <a:pt x="1176" y="2503"/>
                    <a:pt x="1142" y="2503"/>
                  </a:cubicBezTo>
                  <a:cubicBezTo>
                    <a:pt x="1108" y="2503"/>
                    <a:pt x="1074" y="2516"/>
                    <a:pt x="1049" y="2540"/>
                  </a:cubicBezTo>
                  <a:cubicBezTo>
                    <a:pt x="1000" y="2590"/>
                    <a:pt x="1000" y="2676"/>
                    <a:pt x="1049" y="2726"/>
                  </a:cubicBezTo>
                  <a:lnTo>
                    <a:pt x="3024" y="4701"/>
                  </a:lnTo>
                  <a:cubicBezTo>
                    <a:pt x="3337" y="5022"/>
                    <a:pt x="3801" y="5482"/>
                    <a:pt x="4320" y="5482"/>
                  </a:cubicBezTo>
                  <a:cubicBezTo>
                    <a:pt x="4558" y="5482"/>
                    <a:pt x="4809" y="5385"/>
                    <a:pt x="5061" y="5133"/>
                  </a:cubicBezTo>
                  <a:cubicBezTo>
                    <a:pt x="5271" y="4948"/>
                    <a:pt x="5394" y="4676"/>
                    <a:pt x="5394" y="4392"/>
                  </a:cubicBezTo>
                  <a:cubicBezTo>
                    <a:pt x="5382" y="4145"/>
                    <a:pt x="5271" y="3935"/>
                    <a:pt x="5086" y="3775"/>
                  </a:cubicBezTo>
                  <a:lnTo>
                    <a:pt x="1728" y="417"/>
                  </a:lnTo>
                  <a:cubicBezTo>
                    <a:pt x="1453" y="142"/>
                    <a:pt x="1170" y="1"/>
                    <a:pt x="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8616;p67"/>
            <p:cNvSpPr/>
            <p:nvPr/>
          </p:nvSpPr>
          <p:spPr>
            <a:xfrm>
              <a:off x="4410115" y="1360381"/>
              <a:ext cx="345374" cy="351392"/>
            </a:xfrm>
            <a:custGeom>
              <a:avLst/>
              <a:gdLst/>
              <a:ahLst/>
              <a:cxnLst/>
              <a:rect l="l" t="t" r="r" b="b"/>
              <a:pathLst>
                <a:path w="5395" h="5489" extrusionOk="0">
                  <a:moveTo>
                    <a:pt x="898" y="0"/>
                  </a:moveTo>
                  <a:cubicBezTo>
                    <a:pt x="688" y="0"/>
                    <a:pt x="489" y="88"/>
                    <a:pt x="309" y="263"/>
                  </a:cubicBezTo>
                  <a:cubicBezTo>
                    <a:pt x="25" y="559"/>
                    <a:pt x="1" y="1003"/>
                    <a:pt x="235" y="1336"/>
                  </a:cubicBezTo>
                  <a:lnTo>
                    <a:pt x="1396" y="2484"/>
                  </a:lnTo>
                  <a:lnTo>
                    <a:pt x="1581" y="2299"/>
                  </a:lnTo>
                  <a:lnTo>
                    <a:pt x="457" y="1176"/>
                  </a:lnTo>
                  <a:cubicBezTo>
                    <a:pt x="297" y="954"/>
                    <a:pt x="322" y="658"/>
                    <a:pt x="507" y="460"/>
                  </a:cubicBezTo>
                  <a:cubicBezTo>
                    <a:pt x="634" y="333"/>
                    <a:pt x="770" y="270"/>
                    <a:pt x="915" y="270"/>
                  </a:cubicBezTo>
                  <a:cubicBezTo>
                    <a:pt x="1108" y="270"/>
                    <a:pt x="1318" y="382"/>
                    <a:pt x="1544" y="608"/>
                  </a:cubicBezTo>
                  <a:lnTo>
                    <a:pt x="4914" y="3978"/>
                  </a:lnTo>
                  <a:lnTo>
                    <a:pt x="4914" y="3990"/>
                  </a:lnTo>
                  <a:cubicBezTo>
                    <a:pt x="5037" y="4089"/>
                    <a:pt x="5123" y="4250"/>
                    <a:pt x="5136" y="4410"/>
                  </a:cubicBezTo>
                  <a:cubicBezTo>
                    <a:pt x="5136" y="4620"/>
                    <a:pt x="5037" y="4817"/>
                    <a:pt x="4877" y="4953"/>
                  </a:cubicBezTo>
                  <a:cubicBezTo>
                    <a:pt x="4689" y="5141"/>
                    <a:pt x="4510" y="5227"/>
                    <a:pt x="4326" y="5227"/>
                  </a:cubicBezTo>
                  <a:cubicBezTo>
                    <a:pt x="4002" y="5227"/>
                    <a:pt x="3659" y="4962"/>
                    <a:pt x="3210" y="4521"/>
                  </a:cubicBezTo>
                  <a:lnTo>
                    <a:pt x="1235" y="2546"/>
                  </a:lnTo>
                  <a:cubicBezTo>
                    <a:pt x="1210" y="2521"/>
                    <a:pt x="1176" y="2509"/>
                    <a:pt x="1143" y="2509"/>
                  </a:cubicBezTo>
                  <a:cubicBezTo>
                    <a:pt x="1109" y="2509"/>
                    <a:pt x="1075" y="2521"/>
                    <a:pt x="1050" y="2546"/>
                  </a:cubicBezTo>
                  <a:cubicBezTo>
                    <a:pt x="1001" y="2596"/>
                    <a:pt x="1001" y="2682"/>
                    <a:pt x="1050" y="2731"/>
                  </a:cubicBezTo>
                  <a:lnTo>
                    <a:pt x="3025" y="4706"/>
                  </a:lnTo>
                  <a:cubicBezTo>
                    <a:pt x="3346" y="5028"/>
                    <a:pt x="3807" y="5488"/>
                    <a:pt x="4323" y="5488"/>
                  </a:cubicBezTo>
                  <a:cubicBezTo>
                    <a:pt x="4560" y="5488"/>
                    <a:pt x="4809" y="5391"/>
                    <a:pt x="5062" y="5138"/>
                  </a:cubicBezTo>
                  <a:cubicBezTo>
                    <a:pt x="5284" y="4941"/>
                    <a:pt x="5395" y="4669"/>
                    <a:pt x="5395" y="4385"/>
                  </a:cubicBezTo>
                  <a:cubicBezTo>
                    <a:pt x="5370" y="4151"/>
                    <a:pt x="5259" y="3929"/>
                    <a:pt x="5086" y="3781"/>
                  </a:cubicBezTo>
                  <a:lnTo>
                    <a:pt x="1729" y="423"/>
                  </a:lnTo>
                  <a:cubicBezTo>
                    <a:pt x="1446" y="140"/>
                    <a:pt x="1164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8614;p67"/>
          <p:cNvGrpSpPr/>
          <p:nvPr/>
        </p:nvGrpSpPr>
        <p:grpSpPr>
          <a:xfrm>
            <a:off x="1132138" y="4464279"/>
            <a:ext cx="665821" cy="536248"/>
            <a:chOff x="4410115" y="1356796"/>
            <a:chExt cx="355681" cy="354977"/>
          </a:xfrm>
        </p:grpSpPr>
        <p:sp>
          <p:nvSpPr>
            <p:cNvPr id="382" name="Google Shape;8615;p67"/>
            <p:cNvSpPr/>
            <p:nvPr/>
          </p:nvSpPr>
          <p:spPr>
            <a:xfrm>
              <a:off x="4420422" y="1356796"/>
              <a:ext cx="345374" cy="351008"/>
            </a:xfrm>
            <a:custGeom>
              <a:avLst/>
              <a:gdLst/>
              <a:ahLst/>
              <a:cxnLst/>
              <a:rect l="l" t="t" r="r" b="b"/>
              <a:pathLst>
                <a:path w="5395" h="5483" extrusionOk="0">
                  <a:moveTo>
                    <a:pt x="904" y="1"/>
                  </a:moveTo>
                  <a:cubicBezTo>
                    <a:pt x="694" y="1"/>
                    <a:pt x="496" y="89"/>
                    <a:pt x="321" y="269"/>
                  </a:cubicBezTo>
                  <a:cubicBezTo>
                    <a:pt x="37" y="553"/>
                    <a:pt x="0" y="1010"/>
                    <a:pt x="235" y="1331"/>
                  </a:cubicBezTo>
                  <a:lnTo>
                    <a:pt x="1395" y="2491"/>
                  </a:lnTo>
                  <a:lnTo>
                    <a:pt x="1580" y="2306"/>
                  </a:lnTo>
                  <a:lnTo>
                    <a:pt x="445" y="1170"/>
                  </a:lnTo>
                  <a:cubicBezTo>
                    <a:pt x="296" y="948"/>
                    <a:pt x="321" y="639"/>
                    <a:pt x="506" y="454"/>
                  </a:cubicBezTo>
                  <a:cubicBezTo>
                    <a:pt x="628" y="327"/>
                    <a:pt x="763" y="264"/>
                    <a:pt x="909" y="264"/>
                  </a:cubicBezTo>
                  <a:cubicBezTo>
                    <a:pt x="1104" y="264"/>
                    <a:pt x="1317" y="377"/>
                    <a:pt x="1543" y="602"/>
                  </a:cubicBezTo>
                  <a:lnTo>
                    <a:pt x="4901" y="3972"/>
                  </a:lnTo>
                  <a:lnTo>
                    <a:pt x="4913" y="3985"/>
                  </a:lnTo>
                  <a:cubicBezTo>
                    <a:pt x="5036" y="4083"/>
                    <a:pt x="5111" y="4244"/>
                    <a:pt x="5135" y="4404"/>
                  </a:cubicBezTo>
                  <a:cubicBezTo>
                    <a:pt x="5123" y="4614"/>
                    <a:pt x="5036" y="4812"/>
                    <a:pt x="4876" y="4948"/>
                  </a:cubicBezTo>
                  <a:cubicBezTo>
                    <a:pt x="4684" y="5135"/>
                    <a:pt x="4503" y="5221"/>
                    <a:pt x="4317" y="5221"/>
                  </a:cubicBezTo>
                  <a:cubicBezTo>
                    <a:pt x="3991" y="5221"/>
                    <a:pt x="3650" y="4956"/>
                    <a:pt x="3210" y="4515"/>
                  </a:cubicBezTo>
                  <a:lnTo>
                    <a:pt x="1235" y="2540"/>
                  </a:lnTo>
                  <a:cubicBezTo>
                    <a:pt x="1210" y="2516"/>
                    <a:pt x="1176" y="2503"/>
                    <a:pt x="1142" y="2503"/>
                  </a:cubicBezTo>
                  <a:cubicBezTo>
                    <a:pt x="1108" y="2503"/>
                    <a:pt x="1074" y="2516"/>
                    <a:pt x="1049" y="2540"/>
                  </a:cubicBezTo>
                  <a:cubicBezTo>
                    <a:pt x="1000" y="2590"/>
                    <a:pt x="1000" y="2676"/>
                    <a:pt x="1049" y="2726"/>
                  </a:cubicBezTo>
                  <a:lnTo>
                    <a:pt x="3024" y="4701"/>
                  </a:lnTo>
                  <a:cubicBezTo>
                    <a:pt x="3337" y="5022"/>
                    <a:pt x="3801" y="5482"/>
                    <a:pt x="4320" y="5482"/>
                  </a:cubicBezTo>
                  <a:cubicBezTo>
                    <a:pt x="4558" y="5482"/>
                    <a:pt x="4809" y="5385"/>
                    <a:pt x="5061" y="5133"/>
                  </a:cubicBezTo>
                  <a:cubicBezTo>
                    <a:pt x="5271" y="4948"/>
                    <a:pt x="5394" y="4676"/>
                    <a:pt x="5394" y="4392"/>
                  </a:cubicBezTo>
                  <a:cubicBezTo>
                    <a:pt x="5382" y="4145"/>
                    <a:pt x="5271" y="3935"/>
                    <a:pt x="5086" y="3775"/>
                  </a:cubicBezTo>
                  <a:lnTo>
                    <a:pt x="1728" y="417"/>
                  </a:lnTo>
                  <a:cubicBezTo>
                    <a:pt x="1453" y="142"/>
                    <a:pt x="1170" y="1"/>
                    <a:pt x="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8616;p67"/>
            <p:cNvSpPr/>
            <p:nvPr/>
          </p:nvSpPr>
          <p:spPr>
            <a:xfrm>
              <a:off x="4410115" y="1360381"/>
              <a:ext cx="345374" cy="351392"/>
            </a:xfrm>
            <a:custGeom>
              <a:avLst/>
              <a:gdLst/>
              <a:ahLst/>
              <a:cxnLst/>
              <a:rect l="l" t="t" r="r" b="b"/>
              <a:pathLst>
                <a:path w="5395" h="5489" extrusionOk="0">
                  <a:moveTo>
                    <a:pt x="898" y="0"/>
                  </a:moveTo>
                  <a:cubicBezTo>
                    <a:pt x="688" y="0"/>
                    <a:pt x="489" y="88"/>
                    <a:pt x="309" y="263"/>
                  </a:cubicBezTo>
                  <a:cubicBezTo>
                    <a:pt x="25" y="559"/>
                    <a:pt x="1" y="1003"/>
                    <a:pt x="235" y="1336"/>
                  </a:cubicBezTo>
                  <a:lnTo>
                    <a:pt x="1396" y="2484"/>
                  </a:lnTo>
                  <a:lnTo>
                    <a:pt x="1581" y="2299"/>
                  </a:lnTo>
                  <a:lnTo>
                    <a:pt x="457" y="1176"/>
                  </a:lnTo>
                  <a:cubicBezTo>
                    <a:pt x="297" y="954"/>
                    <a:pt x="322" y="658"/>
                    <a:pt x="507" y="460"/>
                  </a:cubicBezTo>
                  <a:cubicBezTo>
                    <a:pt x="634" y="333"/>
                    <a:pt x="770" y="270"/>
                    <a:pt x="915" y="270"/>
                  </a:cubicBezTo>
                  <a:cubicBezTo>
                    <a:pt x="1108" y="270"/>
                    <a:pt x="1318" y="382"/>
                    <a:pt x="1544" y="608"/>
                  </a:cubicBezTo>
                  <a:lnTo>
                    <a:pt x="4914" y="3978"/>
                  </a:lnTo>
                  <a:lnTo>
                    <a:pt x="4914" y="3990"/>
                  </a:lnTo>
                  <a:cubicBezTo>
                    <a:pt x="5037" y="4089"/>
                    <a:pt x="5123" y="4250"/>
                    <a:pt x="5136" y="4410"/>
                  </a:cubicBezTo>
                  <a:cubicBezTo>
                    <a:pt x="5136" y="4620"/>
                    <a:pt x="5037" y="4817"/>
                    <a:pt x="4877" y="4953"/>
                  </a:cubicBezTo>
                  <a:cubicBezTo>
                    <a:pt x="4689" y="5141"/>
                    <a:pt x="4510" y="5227"/>
                    <a:pt x="4326" y="5227"/>
                  </a:cubicBezTo>
                  <a:cubicBezTo>
                    <a:pt x="4002" y="5227"/>
                    <a:pt x="3659" y="4962"/>
                    <a:pt x="3210" y="4521"/>
                  </a:cubicBezTo>
                  <a:lnTo>
                    <a:pt x="1235" y="2546"/>
                  </a:lnTo>
                  <a:cubicBezTo>
                    <a:pt x="1210" y="2521"/>
                    <a:pt x="1176" y="2509"/>
                    <a:pt x="1143" y="2509"/>
                  </a:cubicBezTo>
                  <a:cubicBezTo>
                    <a:pt x="1109" y="2509"/>
                    <a:pt x="1075" y="2521"/>
                    <a:pt x="1050" y="2546"/>
                  </a:cubicBezTo>
                  <a:cubicBezTo>
                    <a:pt x="1001" y="2596"/>
                    <a:pt x="1001" y="2682"/>
                    <a:pt x="1050" y="2731"/>
                  </a:cubicBezTo>
                  <a:lnTo>
                    <a:pt x="3025" y="4706"/>
                  </a:lnTo>
                  <a:cubicBezTo>
                    <a:pt x="3346" y="5028"/>
                    <a:pt x="3807" y="5488"/>
                    <a:pt x="4323" y="5488"/>
                  </a:cubicBezTo>
                  <a:cubicBezTo>
                    <a:pt x="4560" y="5488"/>
                    <a:pt x="4809" y="5391"/>
                    <a:pt x="5062" y="5138"/>
                  </a:cubicBezTo>
                  <a:cubicBezTo>
                    <a:pt x="5284" y="4941"/>
                    <a:pt x="5395" y="4669"/>
                    <a:pt x="5395" y="4385"/>
                  </a:cubicBezTo>
                  <a:cubicBezTo>
                    <a:pt x="5370" y="4151"/>
                    <a:pt x="5259" y="3929"/>
                    <a:pt x="5086" y="3781"/>
                  </a:cubicBezTo>
                  <a:lnTo>
                    <a:pt x="1729" y="423"/>
                  </a:lnTo>
                  <a:cubicBezTo>
                    <a:pt x="1446" y="140"/>
                    <a:pt x="1164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8614;p67"/>
          <p:cNvGrpSpPr/>
          <p:nvPr/>
        </p:nvGrpSpPr>
        <p:grpSpPr>
          <a:xfrm>
            <a:off x="7156990" y="4433093"/>
            <a:ext cx="665821" cy="536248"/>
            <a:chOff x="4410115" y="1356796"/>
            <a:chExt cx="355681" cy="354977"/>
          </a:xfrm>
        </p:grpSpPr>
        <p:sp>
          <p:nvSpPr>
            <p:cNvPr id="385" name="Google Shape;8615;p67"/>
            <p:cNvSpPr/>
            <p:nvPr/>
          </p:nvSpPr>
          <p:spPr>
            <a:xfrm>
              <a:off x="4420422" y="1356796"/>
              <a:ext cx="345374" cy="351008"/>
            </a:xfrm>
            <a:custGeom>
              <a:avLst/>
              <a:gdLst/>
              <a:ahLst/>
              <a:cxnLst/>
              <a:rect l="l" t="t" r="r" b="b"/>
              <a:pathLst>
                <a:path w="5395" h="5483" extrusionOk="0">
                  <a:moveTo>
                    <a:pt x="904" y="1"/>
                  </a:moveTo>
                  <a:cubicBezTo>
                    <a:pt x="694" y="1"/>
                    <a:pt x="496" y="89"/>
                    <a:pt x="321" y="269"/>
                  </a:cubicBezTo>
                  <a:cubicBezTo>
                    <a:pt x="37" y="553"/>
                    <a:pt x="0" y="1010"/>
                    <a:pt x="235" y="1331"/>
                  </a:cubicBezTo>
                  <a:lnTo>
                    <a:pt x="1395" y="2491"/>
                  </a:lnTo>
                  <a:lnTo>
                    <a:pt x="1580" y="2306"/>
                  </a:lnTo>
                  <a:lnTo>
                    <a:pt x="445" y="1170"/>
                  </a:lnTo>
                  <a:cubicBezTo>
                    <a:pt x="296" y="948"/>
                    <a:pt x="321" y="639"/>
                    <a:pt x="506" y="454"/>
                  </a:cubicBezTo>
                  <a:cubicBezTo>
                    <a:pt x="628" y="327"/>
                    <a:pt x="763" y="264"/>
                    <a:pt x="909" y="264"/>
                  </a:cubicBezTo>
                  <a:cubicBezTo>
                    <a:pt x="1104" y="264"/>
                    <a:pt x="1317" y="377"/>
                    <a:pt x="1543" y="602"/>
                  </a:cubicBezTo>
                  <a:lnTo>
                    <a:pt x="4901" y="3972"/>
                  </a:lnTo>
                  <a:lnTo>
                    <a:pt x="4913" y="3985"/>
                  </a:lnTo>
                  <a:cubicBezTo>
                    <a:pt x="5036" y="4083"/>
                    <a:pt x="5111" y="4244"/>
                    <a:pt x="5135" y="4404"/>
                  </a:cubicBezTo>
                  <a:cubicBezTo>
                    <a:pt x="5123" y="4614"/>
                    <a:pt x="5036" y="4812"/>
                    <a:pt x="4876" y="4948"/>
                  </a:cubicBezTo>
                  <a:cubicBezTo>
                    <a:pt x="4684" y="5135"/>
                    <a:pt x="4503" y="5221"/>
                    <a:pt x="4317" y="5221"/>
                  </a:cubicBezTo>
                  <a:cubicBezTo>
                    <a:pt x="3991" y="5221"/>
                    <a:pt x="3650" y="4956"/>
                    <a:pt x="3210" y="4515"/>
                  </a:cubicBezTo>
                  <a:lnTo>
                    <a:pt x="1235" y="2540"/>
                  </a:lnTo>
                  <a:cubicBezTo>
                    <a:pt x="1210" y="2516"/>
                    <a:pt x="1176" y="2503"/>
                    <a:pt x="1142" y="2503"/>
                  </a:cubicBezTo>
                  <a:cubicBezTo>
                    <a:pt x="1108" y="2503"/>
                    <a:pt x="1074" y="2516"/>
                    <a:pt x="1049" y="2540"/>
                  </a:cubicBezTo>
                  <a:cubicBezTo>
                    <a:pt x="1000" y="2590"/>
                    <a:pt x="1000" y="2676"/>
                    <a:pt x="1049" y="2726"/>
                  </a:cubicBezTo>
                  <a:lnTo>
                    <a:pt x="3024" y="4701"/>
                  </a:lnTo>
                  <a:cubicBezTo>
                    <a:pt x="3337" y="5022"/>
                    <a:pt x="3801" y="5482"/>
                    <a:pt x="4320" y="5482"/>
                  </a:cubicBezTo>
                  <a:cubicBezTo>
                    <a:pt x="4558" y="5482"/>
                    <a:pt x="4809" y="5385"/>
                    <a:pt x="5061" y="5133"/>
                  </a:cubicBezTo>
                  <a:cubicBezTo>
                    <a:pt x="5271" y="4948"/>
                    <a:pt x="5394" y="4676"/>
                    <a:pt x="5394" y="4392"/>
                  </a:cubicBezTo>
                  <a:cubicBezTo>
                    <a:pt x="5382" y="4145"/>
                    <a:pt x="5271" y="3935"/>
                    <a:pt x="5086" y="3775"/>
                  </a:cubicBezTo>
                  <a:lnTo>
                    <a:pt x="1728" y="417"/>
                  </a:lnTo>
                  <a:cubicBezTo>
                    <a:pt x="1453" y="142"/>
                    <a:pt x="1170" y="1"/>
                    <a:pt x="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8616;p67"/>
            <p:cNvSpPr/>
            <p:nvPr/>
          </p:nvSpPr>
          <p:spPr>
            <a:xfrm>
              <a:off x="4410115" y="1360381"/>
              <a:ext cx="345374" cy="351392"/>
            </a:xfrm>
            <a:custGeom>
              <a:avLst/>
              <a:gdLst/>
              <a:ahLst/>
              <a:cxnLst/>
              <a:rect l="l" t="t" r="r" b="b"/>
              <a:pathLst>
                <a:path w="5395" h="5489" extrusionOk="0">
                  <a:moveTo>
                    <a:pt x="898" y="0"/>
                  </a:moveTo>
                  <a:cubicBezTo>
                    <a:pt x="688" y="0"/>
                    <a:pt x="489" y="88"/>
                    <a:pt x="309" y="263"/>
                  </a:cubicBezTo>
                  <a:cubicBezTo>
                    <a:pt x="25" y="559"/>
                    <a:pt x="1" y="1003"/>
                    <a:pt x="235" y="1336"/>
                  </a:cubicBezTo>
                  <a:lnTo>
                    <a:pt x="1396" y="2484"/>
                  </a:lnTo>
                  <a:lnTo>
                    <a:pt x="1581" y="2299"/>
                  </a:lnTo>
                  <a:lnTo>
                    <a:pt x="457" y="1176"/>
                  </a:lnTo>
                  <a:cubicBezTo>
                    <a:pt x="297" y="954"/>
                    <a:pt x="322" y="658"/>
                    <a:pt x="507" y="460"/>
                  </a:cubicBezTo>
                  <a:cubicBezTo>
                    <a:pt x="634" y="333"/>
                    <a:pt x="770" y="270"/>
                    <a:pt x="915" y="270"/>
                  </a:cubicBezTo>
                  <a:cubicBezTo>
                    <a:pt x="1108" y="270"/>
                    <a:pt x="1318" y="382"/>
                    <a:pt x="1544" y="608"/>
                  </a:cubicBezTo>
                  <a:lnTo>
                    <a:pt x="4914" y="3978"/>
                  </a:lnTo>
                  <a:lnTo>
                    <a:pt x="4914" y="3990"/>
                  </a:lnTo>
                  <a:cubicBezTo>
                    <a:pt x="5037" y="4089"/>
                    <a:pt x="5123" y="4250"/>
                    <a:pt x="5136" y="4410"/>
                  </a:cubicBezTo>
                  <a:cubicBezTo>
                    <a:pt x="5136" y="4620"/>
                    <a:pt x="5037" y="4817"/>
                    <a:pt x="4877" y="4953"/>
                  </a:cubicBezTo>
                  <a:cubicBezTo>
                    <a:pt x="4689" y="5141"/>
                    <a:pt x="4510" y="5227"/>
                    <a:pt x="4326" y="5227"/>
                  </a:cubicBezTo>
                  <a:cubicBezTo>
                    <a:pt x="4002" y="5227"/>
                    <a:pt x="3659" y="4962"/>
                    <a:pt x="3210" y="4521"/>
                  </a:cubicBezTo>
                  <a:lnTo>
                    <a:pt x="1235" y="2546"/>
                  </a:lnTo>
                  <a:cubicBezTo>
                    <a:pt x="1210" y="2521"/>
                    <a:pt x="1176" y="2509"/>
                    <a:pt x="1143" y="2509"/>
                  </a:cubicBezTo>
                  <a:cubicBezTo>
                    <a:pt x="1109" y="2509"/>
                    <a:pt x="1075" y="2521"/>
                    <a:pt x="1050" y="2546"/>
                  </a:cubicBezTo>
                  <a:cubicBezTo>
                    <a:pt x="1001" y="2596"/>
                    <a:pt x="1001" y="2682"/>
                    <a:pt x="1050" y="2731"/>
                  </a:cubicBezTo>
                  <a:lnTo>
                    <a:pt x="3025" y="4706"/>
                  </a:lnTo>
                  <a:cubicBezTo>
                    <a:pt x="3346" y="5028"/>
                    <a:pt x="3807" y="5488"/>
                    <a:pt x="4323" y="5488"/>
                  </a:cubicBezTo>
                  <a:cubicBezTo>
                    <a:pt x="4560" y="5488"/>
                    <a:pt x="4809" y="5391"/>
                    <a:pt x="5062" y="5138"/>
                  </a:cubicBezTo>
                  <a:cubicBezTo>
                    <a:pt x="5284" y="4941"/>
                    <a:pt x="5395" y="4669"/>
                    <a:pt x="5395" y="4385"/>
                  </a:cubicBezTo>
                  <a:cubicBezTo>
                    <a:pt x="5370" y="4151"/>
                    <a:pt x="5259" y="3929"/>
                    <a:pt x="5086" y="3781"/>
                  </a:cubicBezTo>
                  <a:lnTo>
                    <a:pt x="1729" y="423"/>
                  </a:lnTo>
                  <a:cubicBezTo>
                    <a:pt x="1446" y="140"/>
                    <a:pt x="1164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37733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577FF-F5D4-45BB-B2D1-C11954BEF0E7}"/>
              </a:ext>
            </a:extLst>
          </p:cNvPr>
          <p:cNvSpPr txBox="1"/>
          <p:nvPr/>
        </p:nvSpPr>
        <p:spPr>
          <a:xfrm>
            <a:off x="615150" y="185984"/>
            <a:ext cx="5913430" cy="75713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Compromiso de la política de cumplimiento normativo</a:t>
            </a:r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711" y="106015"/>
            <a:ext cx="656762" cy="63771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02E7CAA-A832-4B51-ACBA-98E36C0D5507}"/>
              </a:ext>
            </a:extLst>
          </p:cNvPr>
          <p:cNvSpPr txBox="1"/>
          <p:nvPr/>
        </p:nvSpPr>
        <p:spPr>
          <a:xfrm>
            <a:off x="11383753" y="740341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CO21/962806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B7D47A72-D4DD-4A43-86E5-6543510D0AE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320"/>
                    </a14:imgEffect>
                    <a14:imgEffect>
                      <a14:saturation sat="2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6306" y="6033587"/>
            <a:ext cx="1927831" cy="699722"/>
          </a:xfrm>
          <a:prstGeom prst="rect">
            <a:avLst/>
          </a:prstGeom>
        </p:spPr>
      </p:pic>
      <p:grpSp>
        <p:nvGrpSpPr>
          <p:cNvPr id="44" name="Google Shape;7611;p52"/>
          <p:cNvGrpSpPr/>
          <p:nvPr/>
        </p:nvGrpSpPr>
        <p:grpSpPr>
          <a:xfrm rot="-5400000">
            <a:off x="3619398" y="1318691"/>
            <a:ext cx="720300" cy="625750"/>
            <a:chOff x="1213975" y="2608550"/>
            <a:chExt cx="720300" cy="625750"/>
          </a:xfrm>
        </p:grpSpPr>
        <p:sp>
          <p:nvSpPr>
            <p:cNvPr id="45" name="Google Shape;7612;p52"/>
            <p:cNvSpPr/>
            <p:nvPr/>
          </p:nvSpPr>
          <p:spPr>
            <a:xfrm>
              <a:off x="1313775" y="2608550"/>
              <a:ext cx="577300" cy="366000"/>
            </a:xfrm>
            <a:custGeom>
              <a:avLst/>
              <a:gdLst/>
              <a:ahLst/>
              <a:cxnLst/>
              <a:rect l="l" t="t" r="r" b="b"/>
              <a:pathLst>
                <a:path w="23092" h="14640" extrusionOk="0">
                  <a:moveTo>
                    <a:pt x="12258" y="9596"/>
                  </a:moveTo>
                  <a:lnTo>
                    <a:pt x="12258" y="10180"/>
                  </a:lnTo>
                  <a:cubicBezTo>
                    <a:pt x="11885" y="10577"/>
                    <a:pt x="11161" y="10810"/>
                    <a:pt x="11698" y="11604"/>
                  </a:cubicBezTo>
                  <a:cubicBezTo>
                    <a:pt x="11791" y="11721"/>
                    <a:pt x="11721" y="11978"/>
                    <a:pt x="11721" y="12188"/>
                  </a:cubicBezTo>
                  <a:cubicBezTo>
                    <a:pt x="11021" y="12118"/>
                    <a:pt x="10297" y="12211"/>
                    <a:pt x="9643" y="12468"/>
                  </a:cubicBezTo>
                  <a:cubicBezTo>
                    <a:pt x="9433" y="12561"/>
                    <a:pt x="9106" y="12351"/>
                    <a:pt x="9270" y="12818"/>
                  </a:cubicBezTo>
                  <a:cubicBezTo>
                    <a:pt x="9340" y="13028"/>
                    <a:pt x="9223" y="13238"/>
                    <a:pt x="9013" y="13285"/>
                  </a:cubicBezTo>
                  <a:cubicBezTo>
                    <a:pt x="8850" y="13308"/>
                    <a:pt x="8686" y="13238"/>
                    <a:pt x="8616" y="13075"/>
                  </a:cubicBezTo>
                  <a:cubicBezTo>
                    <a:pt x="8406" y="12725"/>
                    <a:pt x="8219" y="12398"/>
                    <a:pt x="7752" y="12375"/>
                  </a:cubicBezTo>
                  <a:cubicBezTo>
                    <a:pt x="7729" y="11838"/>
                    <a:pt x="7869" y="11277"/>
                    <a:pt x="7565" y="10787"/>
                  </a:cubicBezTo>
                  <a:cubicBezTo>
                    <a:pt x="8312" y="10273"/>
                    <a:pt x="8312" y="9783"/>
                    <a:pt x="7565" y="9199"/>
                  </a:cubicBezTo>
                  <a:cubicBezTo>
                    <a:pt x="7565" y="8779"/>
                    <a:pt x="7425" y="8382"/>
                    <a:pt x="7192" y="8032"/>
                  </a:cubicBezTo>
                  <a:cubicBezTo>
                    <a:pt x="6865" y="8242"/>
                    <a:pt x="6538" y="8475"/>
                    <a:pt x="6118" y="8429"/>
                  </a:cubicBezTo>
                  <a:cubicBezTo>
                    <a:pt x="5697" y="8382"/>
                    <a:pt x="5534" y="8615"/>
                    <a:pt x="5604" y="8966"/>
                  </a:cubicBezTo>
                  <a:cubicBezTo>
                    <a:pt x="5674" y="9526"/>
                    <a:pt x="5441" y="9853"/>
                    <a:pt x="4904" y="9946"/>
                  </a:cubicBezTo>
                  <a:cubicBezTo>
                    <a:pt x="4367" y="9993"/>
                    <a:pt x="3993" y="10483"/>
                    <a:pt x="4086" y="10997"/>
                  </a:cubicBezTo>
                  <a:cubicBezTo>
                    <a:pt x="4133" y="11417"/>
                    <a:pt x="3970" y="11767"/>
                    <a:pt x="3993" y="12164"/>
                  </a:cubicBezTo>
                  <a:lnTo>
                    <a:pt x="3806" y="12375"/>
                  </a:lnTo>
                  <a:cubicBezTo>
                    <a:pt x="3479" y="12211"/>
                    <a:pt x="3129" y="12141"/>
                    <a:pt x="2756" y="12188"/>
                  </a:cubicBezTo>
                  <a:cubicBezTo>
                    <a:pt x="2359" y="12211"/>
                    <a:pt x="1962" y="12188"/>
                    <a:pt x="1822" y="11697"/>
                  </a:cubicBezTo>
                  <a:cubicBezTo>
                    <a:pt x="1705" y="11301"/>
                    <a:pt x="1355" y="11394"/>
                    <a:pt x="1075" y="11417"/>
                  </a:cubicBezTo>
                  <a:cubicBezTo>
                    <a:pt x="794" y="11441"/>
                    <a:pt x="514" y="11791"/>
                    <a:pt x="94" y="11651"/>
                  </a:cubicBezTo>
                  <a:cubicBezTo>
                    <a:pt x="1" y="11254"/>
                    <a:pt x="71" y="10834"/>
                    <a:pt x="304" y="10483"/>
                  </a:cubicBezTo>
                  <a:cubicBezTo>
                    <a:pt x="561" y="10133"/>
                    <a:pt x="888" y="9760"/>
                    <a:pt x="864" y="9269"/>
                  </a:cubicBezTo>
                  <a:lnTo>
                    <a:pt x="888" y="9246"/>
                  </a:lnTo>
                  <a:cubicBezTo>
                    <a:pt x="1658" y="9106"/>
                    <a:pt x="1822" y="8522"/>
                    <a:pt x="1845" y="7868"/>
                  </a:cubicBezTo>
                  <a:cubicBezTo>
                    <a:pt x="1985" y="7541"/>
                    <a:pt x="2079" y="7215"/>
                    <a:pt x="2429" y="7051"/>
                  </a:cubicBezTo>
                  <a:cubicBezTo>
                    <a:pt x="2802" y="7028"/>
                    <a:pt x="2802" y="6748"/>
                    <a:pt x="2826" y="6467"/>
                  </a:cubicBezTo>
                  <a:cubicBezTo>
                    <a:pt x="2896" y="6397"/>
                    <a:pt x="2966" y="6327"/>
                    <a:pt x="3036" y="6234"/>
                  </a:cubicBezTo>
                  <a:cubicBezTo>
                    <a:pt x="3363" y="6187"/>
                    <a:pt x="3690" y="6117"/>
                    <a:pt x="3409" y="5650"/>
                  </a:cubicBezTo>
                  <a:cubicBezTo>
                    <a:pt x="3993" y="4460"/>
                    <a:pt x="4764" y="3339"/>
                    <a:pt x="5697" y="2382"/>
                  </a:cubicBezTo>
                  <a:cubicBezTo>
                    <a:pt x="6188" y="1845"/>
                    <a:pt x="6585" y="1261"/>
                    <a:pt x="7145" y="770"/>
                  </a:cubicBezTo>
                  <a:cubicBezTo>
                    <a:pt x="7705" y="210"/>
                    <a:pt x="8546" y="0"/>
                    <a:pt x="9316" y="187"/>
                  </a:cubicBezTo>
                  <a:cubicBezTo>
                    <a:pt x="10531" y="444"/>
                    <a:pt x="11511" y="1097"/>
                    <a:pt x="12539" y="1774"/>
                  </a:cubicBezTo>
                  <a:cubicBezTo>
                    <a:pt x="13869" y="2638"/>
                    <a:pt x="14850" y="3876"/>
                    <a:pt x="16064" y="4856"/>
                  </a:cubicBezTo>
                  <a:lnTo>
                    <a:pt x="16204" y="5043"/>
                  </a:lnTo>
                  <a:cubicBezTo>
                    <a:pt x="16228" y="5090"/>
                    <a:pt x="16251" y="5160"/>
                    <a:pt x="16274" y="5230"/>
                  </a:cubicBezTo>
                  <a:cubicBezTo>
                    <a:pt x="16274" y="5510"/>
                    <a:pt x="16391" y="5650"/>
                    <a:pt x="16694" y="5627"/>
                  </a:cubicBezTo>
                  <a:cubicBezTo>
                    <a:pt x="17138" y="5697"/>
                    <a:pt x="17255" y="6071"/>
                    <a:pt x="17465" y="6397"/>
                  </a:cubicBezTo>
                  <a:cubicBezTo>
                    <a:pt x="17395" y="6631"/>
                    <a:pt x="17582" y="6841"/>
                    <a:pt x="17839" y="6818"/>
                  </a:cubicBezTo>
                  <a:lnTo>
                    <a:pt x="17839" y="6818"/>
                  </a:lnTo>
                  <a:cubicBezTo>
                    <a:pt x="17722" y="7308"/>
                    <a:pt x="18119" y="7588"/>
                    <a:pt x="18259" y="7985"/>
                  </a:cubicBezTo>
                  <a:cubicBezTo>
                    <a:pt x="18586" y="8826"/>
                    <a:pt x="19146" y="9409"/>
                    <a:pt x="20173" y="9223"/>
                  </a:cubicBezTo>
                  <a:lnTo>
                    <a:pt x="20197" y="9246"/>
                  </a:lnTo>
                  <a:lnTo>
                    <a:pt x="20360" y="9409"/>
                  </a:lnTo>
                  <a:cubicBezTo>
                    <a:pt x="20827" y="9619"/>
                    <a:pt x="21177" y="10040"/>
                    <a:pt x="21317" y="10553"/>
                  </a:cubicBezTo>
                  <a:cubicBezTo>
                    <a:pt x="20804" y="11020"/>
                    <a:pt x="21644" y="11441"/>
                    <a:pt x="21364" y="11908"/>
                  </a:cubicBezTo>
                  <a:cubicBezTo>
                    <a:pt x="22018" y="12024"/>
                    <a:pt x="21948" y="12865"/>
                    <a:pt x="22625" y="13052"/>
                  </a:cubicBezTo>
                  <a:cubicBezTo>
                    <a:pt x="22998" y="13145"/>
                    <a:pt x="23092" y="13635"/>
                    <a:pt x="22858" y="14056"/>
                  </a:cubicBezTo>
                  <a:cubicBezTo>
                    <a:pt x="22672" y="14429"/>
                    <a:pt x="22438" y="14639"/>
                    <a:pt x="21995" y="14453"/>
                  </a:cubicBezTo>
                  <a:cubicBezTo>
                    <a:pt x="21808" y="14406"/>
                    <a:pt x="21621" y="14359"/>
                    <a:pt x="21411" y="14359"/>
                  </a:cubicBezTo>
                  <a:cubicBezTo>
                    <a:pt x="21247" y="13589"/>
                    <a:pt x="21247" y="13542"/>
                    <a:pt x="20594" y="13682"/>
                  </a:cubicBezTo>
                  <a:cubicBezTo>
                    <a:pt x="19963" y="13822"/>
                    <a:pt x="19566" y="13402"/>
                    <a:pt x="19123" y="13168"/>
                  </a:cubicBezTo>
                  <a:cubicBezTo>
                    <a:pt x="18679" y="12935"/>
                    <a:pt x="19099" y="12491"/>
                    <a:pt x="19216" y="12164"/>
                  </a:cubicBezTo>
                  <a:cubicBezTo>
                    <a:pt x="19286" y="11978"/>
                    <a:pt x="19286" y="11744"/>
                    <a:pt x="19053" y="11651"/>
                  </a:cubicBezTo>
                  <a:cubicBezTo>
                    <a:pt x="18819" y="11557"/>
                    <a:pt x="18726" y="11721"/>
                    <a:pt x="18656" y="11931"/>
                  </a:cubicBezTo>
                  <a:cubicBezTo>
                    <a:pt x="18539" y="12258"/>
                    <a:pt x="18422" y="12561"/>
                    <a:pt x="18025" y="12608"/>
                  </a:cubicBezTo>
                  <a:lnTo>
                    <a:pt x="18025" y="12608"/>
                  </a:lnTo>
                  <a:cubicBezTo>
                    <a:pt x="17979" y="12328"/>
                    <a:pt x="17839" y="12024"/>
                    <a:pt x="17932" y="11767"/>
                  </a:cubicBezTo>
                  <a:cubicBezTo>
                    <a:pt x="18049" y="11371"/>
                    <a:pt x="17885" y="11301"/>
                    <a:pt x="17605" y="11114"/>
                  </a:cubicBezTo>
                  <a:cubicBezTo>
                    <a:pt x="17161" y="10857"/>
                    <a:pt x="16648" y="10764"/>
                    <a:pt x="16298" y="10297"/>
                  </a:cubicBezTo>
                  <a:cubicBezTo>
                    <a:pt x="15527" y="9246"/>
                    <a:pt x="14780" y="8219"/>
                    <a:pt x="13589" y="7635"/>
                  </a:cubicBezTo>
                  <a:cubicBezTo>
                    <a:pt x="13216" y="7448"/>
                    <a:pt x="12935" y="7075"/>
                    <a:pt x="12445" y="7121"/>
                  </a:cubicBezTo>
                  <a:cubicBezTo>
                    <a:pt x="12305" y="7448"/>
                    <a:pt x="12142" y="7752"/>
                    <a:pt x="12002" y="8102"/>
                  </a:cubicBezTo>
                  <a:cubicBezTo>
                    <a:pt x="11931" y="8289"/>
                    <a:pt x="12095" y="8382"/>
                    <a:pt x="12258" y="8405"/>
                  </a:cubicBezTo>
                  <a:cubicBezTo>
                    <a:pt x="12258" y="8545"/>
                    <a:pt x="12258" y="8686"/>
                    <a:pt x="12235" y="8802"/>
                  </a:cubicBezTo>
                  <a:cubicBezTo>
                    <a:pt x="11815" y="9176"/>
                    <a:pt x="11815" y="9269"/>
                    <a:pt x="12258" y="9596"/>
                  </a:cubicBezTo>
                  <a:close/>
                  <a:moveTo>
                    <a:pt x="16718" y="10273"/>
                  </a:moveTo>
                  <a:cubicBezTo>
                    <a:pt x="17839" y="10133"/>
                    <a:pt x="18025" y="9970"/>
                    <a:pt x="17839" y="9152"/>
                  </a:cubicBezTo>
                  <a:cubicBezTo>
                    <a:pt x="17839" y="9059"/>
                    <a:pt x="17792" y="8966"/>
                    <a:pt x="17698" y="8919"/>
                  </a:cubicBezTo>
                  <a:cubicBezTo>
                    <a:pt x="17582" y="8872"/>
                    <a:pt x="17418" y="8919"/>
                    <a:pt x="17372" y="9059"/>
                  </a:cubicBezTo>
                  <a:cubicBezTo>
                    <a:pt x="17231" y="9503"/>
                    <a:pt x="16998" y="9900"/>
                    <a:pt x="16718" y="1027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7613;p52"/>
            <p:cNvSpPr/>
            <p:nvPr/>
          </p:nvSpPr>
          <p:spPr>
            <a:xfrm>
              <a:off x="1213975" y="2839675"/>
              <a:ext cx="194975" cy="197900"/>
            </a:xfrm>
            <a:custGeom>
              <a:avLst/>
              <a:gdLst/>
              <a:ahLst/>
              <a:cxnLst/>
              <a:rect l="l" t="t" r="r" b="b"/>
              <a:pathLst>
                <a:path w="7799" h="7916" extrusionOk="0">
                  <a:moveTo>
                    <a:pt x="4856" y="1"/>
                  </a:moveTo>
                  <a:cubicBezTo>
                    <a:pt x="4880" y="491"/>
                    <a:pt x="4553" y="888"/>
                    <a:pt x="4319" y="1238"/>
                  </a:cubicBezTo>
                  <a:cubicBezTo>
                    <a:pt x="4063" y="1565"/>
                    <a:pt x="3993" y="1985"/>
                    <a:pt x="4109" y="2406"/>
                  </a:cubicBezTo>
                  <a:cubicBezTo>
                    <a:pt x="4506" y="2522"/>
                    <a:pt x="4740" y="2196"/>
                    <a:pt x="5067" y="2172"/>
                  </a:cubicBezTo>
                  <a:cubicBezTo>
                    <a:pt x="5393" y="2126"/>
                    <a:pt x="5697" y="2032"/>
                    <a:pt x="5814" y="2429"/>
                  </a:cubicBezTo>
                  <a:cubicBezTo>
                    <a:pt x="5977" y="2943"/>
                    <a:pt x="6351" y="2943"/>
                    <a:pt x="6748" y="2919"/>
                  </a:cubicBezTo>
                  <a:cubicBezTo>
                    <a:pt x="7121" y="2896"/>
                    <a:pt x="7471" y="2966"/>
                    <a:pt x="7798" y="3130"/>
                  </a:cubicBezTo>
                  <a:cubicBezTo>
                    <a:pt x="7798" y="3293"/>
                    <a:pt x="7728" y="3456"/>
                    <a:pt x="7612" y="3573"/>
                  </a:cubicBezTo>
                  <a:cubicBezTo>
                    <a:pt x="6631" y="4484"/>
                    <a:pt x="5790" y="5581"/>
                    <a:pt x="4833" y="6515"/>
                  </a:cubicBezTo>
                  <a:cubicBezTo>
                    <a:pt x="3829" y="7472"/>
                    <a:pt x="2428" y="7916"/>
                    <a:pt x="1051" y="7682"/>
                  </a:cubicBezTo>
                  <a:cubicBezTo>
                    <a:pt x="304" y="7566"/>
                    <a:pt x="0" y="7099"/>
                    <a:pt x="280" y="6422"/>
                  </a:cubicBezTo>
                  <a:cubicBezTo>
                    <a:pt x="747" y="5254"/>
                    <a:pt x="1237" y="4110"/>
                    <a:pt x="2148" y="3200"/>
                  </a:cubicBezTo>
                  <a:cubicBezTo>
                    <a:pt x="2895" y="2452"/>
                    <a:pt x="3432" y="1565"/>
                    <a:pt x="4086" y="748"/>
                  </a:cubicBezTo>
                  <a:cubicBezTo>
                    <a:pt x="4296" y="444"/>
                    <a:pt x="4483" y="141"/>
                    <a:pt x="485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7614;p52"/>
            <p:cNvSpPr/>
            <p:nvPr/>
          </p:nvSpPr>
          <p:spPr>
            <a:xfrm>
              <a:off x="1499400" y="3025875"/>
              <a:ext cx="120250" cy="208425"/>
            </a:xfrm>
            <a:custGeom>
              <a:avLst/>
              <a:gdLst/>
              <a:ahLst/>
              <a:cxnLst/>
              <a:rect l="l" t="t" r="r" b="b"/>
              <a:pathLst>
                <a:path w="4810" h="8337" extrusionOk="0">
                  <a:moveTo>
                    <a:pt x="4670" y="24"/>
                  </a:moveTo>
                  <a:cubicBezTo>
                    <a:pt x="4810" y="2009"/>
                    <a:pt x="4530" y="3970"/>
                    <a:pt x="4436" y="5931"/>
                  </a:cubicBezTo>
                  <a:cubicBezTo>
                    <a:pt x="4390" y="7239"/>
                    <a:pt x="3783" y="7823"/>
                    <a:pt x="2452" y="8103"/>
                  </a:cubicBezTo>
                  <a:cubicBezTo>
                    <a:pt x="1331" y="8336"/>
                    <a:pt x="677" y="7916"/>
                    <a:pt x="350" y="6749"/>
                  </a:cubicBezTo>
                  <a:cubicBezTo>
                    <a:pt x="607" y="6562"/>
                    <a:pt x="607" y="6165"/>
                    <a:pt x="350" y="5978"/>
                  </a:cubicBezTo>
                  <a:lnTo>
                    <a:pt x="350" y="5161"/>
                  </a:lnTo>
                  <a:cubicBezTo>
                    <a:pt x="537" y="5044"/>
                    <a:pt x="537" y="4904"/>
                    <a:pt x="350" y="4787"/>
                  </a:cubicBezTo>
                  <a:cubicBezTo>
                    <a:pt x="304" y="3993"/>
                    <a:pt x="0" y="3223"/>
                    <a:pt x="187" y="2406"/>
                  </a:cubicBezTo>
                  <a:lnTo>
                    <a:pt x="537" y="2406"/>
                  </a:lnTo>
                  <a:lnTo>
                    <a:pt x="934" y="2406"/>
                  </a:lnTo>
                  <a:cubicBezTo>
                    <a:pt x="958" y="2453"/>
                    <a:pt x="1028" y="2499"/>
                    <a:pt x="1051" y="2546"/>
                  </a:cubicBezTo>
                  <a:cubicBezTo>
                    <a:pt x="1401" y="3433"/>
                    <a:pt x="1775" y="3667"/>
                    <a:pt x="2639" y="3340"/>
                  </a:cubicBezTo>
                  <a:cubicBezTo>
                    <a:pt x="2919" y="3176"/>
                    <a:pt x="3292" y="3246"/>
                    <a:pt x="3502" y="3503"/>
                  </a:cubicBezTo>
                  <a:cubicBezTo>
                    <a:pt x="3619" y="3620"/>
                    <a:pt x="3759" y="3830"/>
                    <a:pt x="3969" y="3667"/>
                  </a:cubicBezTo>
                  <a:cubicBezTo>
                    <a:pt x="4063" y="3503"/>
                    <a:pt x="4016" y="3316"/>
                    <a:pt x="3876" y="3223"/>
                  </a:cubicBezTo>
                  <a:cubicBezTo>
                    <a:pt x="3292" y="2593"/>
                    <a:pt x="3456" y="1869"/>
                    <a:pt x="3829" y="1332"/>
                  </a:cubicBezTo>
                  <a:cubicBezTo>
                    <a:pt x="4296" y="701"/>
                    <a:pt x="3853" y="631"/>
                    <a:pt x="3502" y="421"/>
                  </a:cubicBezTo>
                  <a:cubicBezTo>
                    <a:pt x="3502" y="188"/>
                    <a:pt x="3713" y="1"/>
                    <a:pt x="3946" y="48"/>
                  </a:cubicBezTo>
                  <a:cubicBezTo>
                    <a:pt x="4203" y="48"/>
                    <a:pt x="4436" y="24"/>
                    <a:pt x="4670" y="2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7615;p52"/>
            <p:cNvSpPr/>
            <p:nvPr/>
          </p:nvSpPr>
          <p:spPr>
            <a:xfrm>
              <a:off x="1502325" y="2911475"/>
              <a:ext cx="113825" cy="133700"/>
            </a:xfrm>
            <a:custGeom>
              <a:avLst/>
              <a:gdLst/>
              <a:ahLst/>
              <a:cxnLst/>
              <a:rect l="l" t="t" r="r" b="b"/>
              <a:pathLst>
                <a:path w="4553" h="5348" extrusionOk="0">
                  <a:moveTo>
                    <a:pt x="4553" y="4600"/>
                  </a:moveTo>
                  <a:lnTo>
                    <a:pt x="3852" y="4600"/>
                  </a:lnTo>
                  <a:cubicBezTo>
                    <a:pt x="3619" y="4577"/>
                    <a:pt x="3409" y="4764"/>
                    <a:pt x="3409" y="4997"/>
                  </a:cubicBezTo>
                  <a:cubicBezTo>
                    <a:pt x="3152" y="5091"/>
                    <a:pt x="2895" y="5347"/>
                    <a:pt x="2638" y="4997"/>
                  </a:cubicBezTo>
                  <a:cubicBezTo>
                    <a:pt x="2405" y="4764"/>
                    <a:pt x="2452" y="4414"/>
                    <a:pt x="2708" y="4227"/>
                  </a:cubicBezTo>
                  <a:cubicBezTo>
                    <a:pt x="2942" y="4040"/>
                    <a:pt x="3059" y="3736"/>
                    <a:pt x="3012" y="3433"/>
                  </a:cubicBezTo>
                  <a:cubicBezTo>
                    <a:pt x="3222" y="3316"/>
                    <a:pt x="3409" y="3199"/>
                    <a:pt x="3315" y="2919"/>
                  </a:cubicBezTo>
                  <a:cubicBezTo>
                    <a:pt x="3269" y="2756"/>
                    <a:pt x="3105" y="2662"/>
                    <a:pt x="2942" y="2662"/>
                  </a:cubicBezTo>
                  <a:cubicBezTo>
                    <a:pt x="2615" y="2662"/>
                    <a:pt x="2615" y="2919"/>
                    <a:pt x="2615" y="3153"/>
                  </a:cubicBezTo>
                  <a:lnTo>
                    <a:pt x="2615" y="3433"/>
                  </a:lnTo>
                  <a:cubicBezTo>
                    <a:pt x="2592" y="3947"/>
                    <a:pt x="2078" y="3806"/>
                    <a:pt x="1821" y="4017"/>
                  </a:cubicBezTo>
                  <a:cubicBezTo>
                    <a:pt x="1774" y="3666"/>
                    <a:pt x="1588" y="3573"/>
                    <a:pt x="1261" y="3713"/>
                  </a:cubicBezTo>
                  <a:cubicBezTo>
                    <a:pt x="957" y="3853"/>
                    <a:pt x="630" y="4063"/>
                    <a:pt x="233" y="4017"/>
                  </a:cubicBezTo>
                  <a:cubicBezTo>
                    <a:pt x="163" y="3760"/>
                    <a:pt x="607" y="3480"/>
                    <a:pt x="210" y="3223"/>
                  </a:cubicBezTo>
                  <a:cubicBezTo>
                    <a:pt x="210" y="2943"/>
                    <a:pt x="0" y="2709"/>
                    <a:pt x="70" y="2429"/>
                  </a:cubicBezTo>
                  <a:cubicBezTo>
                    <a:pt x="374" y="2429"/>
                    <a:pt x="560" y="2102"/>
                    <a:pt x="397" y="1845"/>
                  </a:cubicBezTo>
                  <a:cubicBezTo>
                    <a:pt x="187" y="1332"/>
                    <a:pt x="257" y="795"/>
                    <a:pt x="233" y="234"/>
                  </a:cubicBezTo>
                  <a:cubicBezTo>
                    <a:pt x="700" y="258"/>
                    <a:pt x="887" y="608"/>
                    <a:pt x="1097" y="958"/>
                  </a:cubicBezTo>
                  <a:cubicBezTo>
                    <a:pt x="1167" y="1121"/>
                    <a:pt x="1331" y="1191"/>
                    <a:pt x="1494" y="1168"/>
                  </a:cubicBezTo>
                  <a:cubicBezTo>
                    <a:pt x="1704" y="1121"/>
                    <a:pt x="1821" y="888"/>
                    <a:pt x="1751" y="701"/>
                  </a:cubicBezTo>
                  <a:cubicBezTo>
                    <a:pt x="1588" y="234"/>
                    <a:pt x="1915" y="444"/>
                    <a:pt x="2125" y="351"/>
                  </a:cubicBezTo>
                  <a:cubicBezTo>
                    <a:pt x="2778" y="94"/>
                    <a:pt x="3479" y="1"/>
                    <a:pt x="4203" y="71"/>
                  </a:cubicBezTo>
                  <a:lnTo>
                    <a:pt x="4553" y="71"/>
                  </a:lnTo>
                  <a:lnTo>
                    <a:pt x="4553" y="444"/>
                  </a:lnTo>
                  <a:cubicBezTo>
                    <a:pt x="4249" y="444"/>
                    <a:pt x="3993" y="444"/>
                    <a:pt x="3969" y="841"/>
                  </a:cubicBezTo>
                  <a:cubicBezTo>
                    <a:pt x="3689" y="888"/>
                    <a:pt x="3339" y="725"/>
                    <a:pt x="3222" y="1121"/>
                  </a:cubicBezTo>
                  <a:cubicBezTo>
                    <a:pt x="3082" y="1565"/>
                    <a:pt x="3596" y="1752"/>
                    <a:pt x="3619" y="2172"/>
                  </a:cubicBezTo>
                  <a:cubicBezTo>
                    <a:pt x="3619" y="2452"/>
                    <a:pt x="3946" y="2406"/>
                    <a:pt x="4156" y="2429"/>
                  </a:cubicBezTo>
                  <a:cubicBezTo>
                    <a:pt x="4133" y="2802"/>
                    <a:pt x="4226" y="3199"/>
                    <a:pt x="4086" y="3573"/>
                  </a:cubicBezTo>
                  <a:cubicBezTo>
                    <a:pt x="3922" y="4017"/>
                    <a:pt x="4156" y="4157"/>
                    <a:pt x="4530" y="4203"/>
                  </a:cubicBezTo>
                  <a:cubicBezTo>
                    <a:pt x="4553" y="4343"/>
                    <a:pt x="4553" y="4484"/>
                    <a:pt x="4553" y="4600"/>
                  </a:cubicBezTo>
                  <a:close/>
                  <a:moveTo>
                    <a:pt x="1308" y="2125"/>
                  </a:moveTo>
                  <a:cubicBezTo>
                    <a:pt x="1144" y="2125"/>
                    <a:pt x="1051" y="2195"/>
                    <a:pt x="1051" y="2336"/>
                  </a:cubicBezTo>
                  <a:cubicBezTo>
                    <a:pt x="1027" y="2639"/>
                    <a:pt x="1051" y="2873"/>
                    <a:pt x="1378" y="2943"/>
                  </a:cubicBezTo>
                  <a:cubicBezTo>
                    <a:pt x="1564" y="2989"/>
                    <a:pt x="1728" y="2873"/>
                    <a:pt x="1728" y="2686"/>
                  </a:cubicBezTo>
                  <a:cubicBezTo>
                    <a:pt x="1774" y="2382"/>
                    <a:pt x="1541" y="2242"/>
                    <a:pt x="1308" y="2125"/>
                  </a:cubicBezTo>
                  <a:close/>
                  <a:moveTo>
                    <a:pt x="2778" y="1892"/>
                  </a:moveTo>
                  <a:cubicBezTo>
                    <a:pt x="2732" y="1682"/>
                    <a:pt x="2638" y="1495"/>
                    <a:pt x="2358" y="1518"/>
                  </a:cubicBezTo>
                  <a:cubicBezTo>
                    <a:pt x="2218" y="1518"/>
                    <a:pt x="2101" y="1612"/>
                    <a:pt x="2101" y="1752"/>
                  </a:cubicBezTo>
                  <a:cubicBezTo>
                    <a:pt x="2055" y="2055"/>
                    <a:pt x="2335" y="2102"/>
                    <a:pt x="2545" y="2172"/>
                  </a:cubicBezTo>
                  <a:cubicBezTo>
                    <a:pt x="2685" y="2195"/>
                    <a:pt x="2755" y="2079"/>
                    <a:pt x="2778" y="189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7616;p52"/>
            <p:cNvSpPr/>
            <p:nvPr/>
          </p:nvSpPr>
          <p:spPr>
            <a:xfrm>
              <a:off x="1833275" y="2871800"/>
              <a:ext cx="101000" cy="154700"/>
            </a:xfrm>
            <a:custGeom>
              <a:avLst/>
              <a:gdLst/>
              <a:ahLst/>
              <a:cxnLst/>
              <a:rect l="l" t="t" r="r" b="b"/>
              <a:pathLst>
                <a:path w="4040" h="6188" extrusionOk="0">
                  <a:moveTo>
                    <a:pt x="654" y="3829"/>
                  </a:moveTo>
                  <a:cubicBezTo>
                    <a:pt x="841" y="3829"/>
                    <a:pt x="1028" y="3852"/>
                    <a:pt x="1238" y="3923"/>
                  </a:cubicBezTo>
                  <a:cubicBezTo>
                    <a:pt x="1681" y="4109"/>
                    <a:pt x="1892" y="3899"/>
                    <a:pt x="2078" y="3526"/>
                  </a:cubicBezTo>
                  <a:cubicBezTo>
                    <a:pt x="2312" y="3105"/>
                    <a:pt x="2242" y="2615"/>
                    <a:pt x="1868" y="2522"/>
                  </a:cubicBezTo>
                  <a:cubicBezTo>
                    <a:pt x="1191" y="2335"/>
                    <a:pt x="1238" y="1494"/>
                    <a:pt x="607" y="1378"/>
                  </a:cubicBezTo>
                  <a:cubicBezTo>
                    <a:pt x="888" y="911"/>
                    <a:pt x="24" y="490"/>
                    <a:pt x="537" y="0"/>
                  </a:cubicBezTo>
                  <a:cubicBezTo>
                    <a:pt x="1191" y="93"/>
                    <a:pt x="1401" y="700"/>
                    <a:pt x="1705" y="1121"/>
                  </a:cubicBezTo>
                  <a:cubicBezTo>
                    <a:pt x="1985" y="1518"/>
                    <a:pt x="2312" y="1891"/>
                    <a:pt x="2685" y="2195"/>
                  </a:cubicBezTo>
                  <a:cubicBezTo>
                    <a:pt x="3129" y="2545"/>
                    <a:pt x="3456" y="3012"/>
                    <a:pt x="3643" y="3526"/>
                  </a:cubicBezTo>
                  <a:cubicBezTo>
                    <a:pt x="4040" y="4460"/>
                    <a:pt x="3713" y="5230"/>
                    <a:pt x="2802" y="5604"/>
                  </a:cubicBezTo>
                  <a:cubicBezTo>
                    <a:pt x="2242" y="5860"/>
                    <a:pt x="1728" y="6187"/>
                    <a:pt x="1028" y="6024"/>
                  </a:cubicBezTo>
                  <a:cubicBezTo>
                    <a:pt x="537" y="5907"/>
                    <a:pt x="187" y="5744"/>
                    <a:pt x="0" y="5253"/>
                  </a:cubicBezTo>
                  <a:lnTo>
                    <a:pt x="47" y="5183"/>
                  </a:lnTo>
                  <a:cubicBezTo>
                    <a:pt x="421" y="5090"/>
                    <a:pt x="607" y="5510"/>
                    <a:pt x="934" y="5487"/>
                  </a:cubicBezTo>
                  <a:cubicBezTo>
                    <a:pt x="1191" y="4786"/>
                    <a:pt x="1191" y="4786"/>
                    <a:pt x="748" y="4273"/>
                  </a:cubicBezTo>
                  <a:cubicBezTo>
                    <a:pt x="631" y="4156"/>
                    <a:pt x="654" y="3969"/>
                    <a:pt x="654" y="380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7617;p52"/>
            <p:cNvSpPr/>
            <p:nvPr/>
          </p:nvSpPr>
          <p:spPr>
            <a:xfrm>
              <a:off x="1764400" y="2897475"/>
              <a:ext cx="85250" cy="105100"/>
            </a:xfrm>
            <a:custGeom>
              <a:avLst/>
              <a:gdLst/>
              <a:ahLst/>
              <a:cxnLst/>
              <a:rect l="l" t="t" r="r" b="b"/>
              <a:pathLst>
                <a:path w="3410" h="4204" extrusionOk="0">
                  <a:moveTo>
                    <a:pt x="0" y="1051"/>
                  </a:moveTo>
                  <a:cubicBezTo>
                    <a:pt x="397" y="981"/>
                    <a:pt x="514" y="677"/>
                    <a:pt x="631" y="374"/>
                  </a:cubicBezTo>
                  <a:cubicBezTo>
                    <a:pt x="677" y="164"/>
                    <a:pt x="794" y="0"/>
                    <a:pt x="1028" y="70"/>
                  </a:cubicBezTo>
                  <a:cubicBezTo>
                    <a:pt x="1261" y="164"/>
                    <a:pt x="1238" y="397"/>
                    <a:pt x="1191" y="584"/>
                  </a:cubicBezTo>
                  <a:cubicBezTo>
                    <a:pt x="1074" y="934"/>
                    <a:pt x="607" y="1331"/>
                    <a:pt x="1098" y="1588"/>
                  </a:cubicBezTo>
                  <a:cubicBezTo>
                    <a:pt x="1588" y="1845"/>
                    <a:pt x="1962" y="2242"/>
                    <a:pt x="2592" y="2102"/>
                  </a:cubicBezTo>
                  <a:cubicBezTo>
                    <a:pt x="3199" y="1985"/>
                    <a:pt x="3246" y="2008"/>
                    <a:pt x="3409" y="2779"/>
                  </a:cubicBezTo>
                  <a:lnTo>
                    <a:pt x="3409" y="2779"/>
                  </a:lnTo>
                  <a:cubicBezTo>
                    <a:pt x="3036" y="2755"/>
                    <a:pt x="2779" y="2872"/>
                    <a:pt x="2825" y="3316"/>
                  </a:cubicBezTo>
                  <a:cubicBezTo>
                    <a:pt x="2825" y="3596"/>
                    <a:pt x="2825" y="3876"/>
                    <a:pt x="2825" y="4156"/>
                  </a:cubicBezTo>
                  <a:lnTo>
                    <a:pt x="2779" y="4203"/>
                  </a:lnTo>
                  <a:cubicBezTo>
                    <a:pt x="2452" y="4110"/>
                    <a:pt x="2172" y="3900"/>
                    <a:pt x="2008" y="3619"/>
                  </a:cubicBezTo>
                  <a:cubicBezTo>
                    <a:pt x="1308" y="2802"/>
                    <a:pt x="654" y="1915"/>
                    <a:pt x="0" y="105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7618;p52"/>
            <p:cNvSpPr/>
            <p:nvPr/>
          </p:nvSpPr>
          <p:spPr>
            <a:xfrm>
              <a:off x="1612050" y="2785400"/>
              <a:ext cx="152375" cy="138375"/>
            </a:xfrm>
            <a:custGeom>
              <a:avLst/>
              <a:gdLst/>
              <a:ahLst/>
              <a:cxnLst/>
              <a:rect l="l" t="t" r="r" b="b"/>
              <a:pathLst>
                <a:path w="6095" h="5535" extrusionOk="0">
                  <a:moveTo>
                    <a:pt x="327" y="1331"/>
                  </a:moveTo>
                  <a:cubicBezTo>
                    <a:pt x="141" y="1308"/>
                    <a:pt x="0" y="1215"/>
                    <a:pt x="71" y="1028"/>
                  </a:cubicBezTo>
                  <a:cubicBezTo>
                    <a:pt x="187" y="678"/>
                    <a:pt x="351" y="374"/>
                    <a:pt x="514" y="47"/>
                  </a:cubicBezTo>
                  <a:cubicBezTo>
                    <a:pt x="1004" y="1"/>
                    <a:pt x="1261" y="374"/>
                    <a:pt x="1635" y="538"/>
                  </a:cubicBezTo>
                  <a:cubicBezTo>
                    <a:pt x="2849" y="1121"/>
                    <a:pt x="3596" y="2172"/>
                    <a:pt x="4367" y="3199"/>
                  </a:cubicBezTo>
                  <a:cubicBezTo>
                    <a:pt x="4717" y="3666"/>
                    <a:pt x="5254" y="3760"/>
                    <a:pt x="5674" y="4040"/>
                  </a:cubicBezTo>
                  <a:cubicBezTo>
                    <a:pt x="5954" y="4203"/>
                    <a:pt x="6094" y="4297"/>
                    <a:pt x="5978" y="4670"/>
                  </a:cubicBezTo>
                  <a:cubicBezTo>
                    <a:pt x="5908" y="4927"/>
                    <a:pt x="6048" y="5230"/>
                    <a:pt x="6094" y="5534"/>
                  </a:cubicBezTo>
                  <a:cubicBezTo>
                    <a:pt x="5300" y="5137"/>
                    <a:pt x="4950" y="4320"/>
                    <a:pt x="4367" y="3713"/>
                  </a:cubicBezTo>
                  <a:cubicBezTo>
                    <a:pt x="3433" y="2732"/>
                    <a:pt x="2709" y="1541"/>
                    <a:pt x="1355" y="1004"/>
                  </a:cubicBezTo>
                  <a:cubicBezTo>
                    <a:pt x="748" y="748"/>
                    <a:pt x="748" y="724"/>
                    <a:pt x="327" y="133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7619;p52"/>
            <p:cNvSpPr/>
            <p:nvPr/>
          </p:nvSpPr>
          <p:spPr>
            <a:xfrm>
              <a:off x="1413000" y="2808750"/>
              <a:ext cx="89925" cy="103350"/>
            </a:xfrm>
            <a:custGeom>
              <a:avLst/>
              <a:gdLst/>
              <a:ahLst/>
              <a:cxnLst/>
              <a:rect l="l" t="t" r="r" b="b"/>
              <a:pathLst>
                <a:path w="3597" h="4134" extrusionOk="0">
                  <a:moveTo>
                    <a:pt x="24" y="4133"/>
                  </a:moveTo>
                  <a:cubicBezTo>
                    <a:pt x="1" y="3759"/>
                    <a:pt x="164" y="3409"/>
                    <a:pt x="141" y="2966"/>
                  </a:cubicBezTo>
                  <a:cubicBezTo>
                    <a:pt x="47" y="2452"/>
                    <a:pt x="398" y="1962"/>
                    <a:pt x="935" y="1915"/>
                  </a:cubicBezTo>
                  <a:cubicBezTo>
                    <a:pt x="1472" y="1845"/>
                    <a:pt x="1705" y="1518"/>
                    <a:pt x="1635" y="934"/>
                  </a:cubicBezTo>
                  <a:cubicBezTo>
                    <a:pt x="1588" y="584"/>
                    <a:pt x="1775" y="351"/>
                    <a:pt x="2149" y="397"/>
                  </a:cubicBezTo>
                  <a:cubicBezTo>
                    <a:pt x="2522" y="444"/>
                    <a:pt x="2896" y="211"/>
                    <a:pt x="3223" y="0"/>
                  </a:cubicBezTo>
                  <a:cubicBezTo>
                    <a:pt x="3456" y="351"/>
                    <a:pt x="3596" y="748"/>
                    <a:pt x="3596" y="1168"/>
                  </a:cubicBezTo>
                  <a:cubicBezTo>
                    <a:pt x="3596" y="1331"/>
                    <a:pt x="3573" y="1471"/>
                    <a:pt x="3573" y="1635"/>
                  </a:cubicBezTo>
                  <a:cubicBezTo>
                    <a:pt x="3410" y="1588"/>
                    <a:pt x="3269" y="1471"/>
                    <a:pt x="3199" y="1308"/>
                  </a:cubicBezTo>
                  <a:cubicBezTo>
                    <a:pt x="2966" y="911"/>
                    <a:pt x="2709" y="958"/>
                    <a:pt x="2452" y="1308"/>
                  </a:cubicBezTo>
                  <a:cubicBezTo>
                    <a:pt x="1822" y="2102"/>
                    <a:pt x="1005" y="2756"/>
                    <a:pt x="538" y="3666"/>
                  </a:cubicBezTo>
                  <a:cubicBezTo>
                    <a:pt x="444" y="3900"/>
                    <a:pt x="258" y="4063"/>
                    <a:pt x="24" y="413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7620;p52"/>
            <p:cNvSpPr/>
            <p:nvPr/>
          </p:nvSpPr>
          <p:spPr>
            <a:xfrm>
              <a:off x="1757400" y="2779575"/>
              <a:ext cx="61900" cy="64225"/>
            </a:xfrm>
            <a:custGeom>
              <a:avLst/>
              <a:gdLst/>
              <a:ahLst/>
              <a:cxnLst/>
              <a:rect l="l" t="t" r="r" b="b"/>
              <a:pathLst>
                <a:path w="2476" h="2569" extrusionOk="0">
                  <a:moveTo>
                    <a:pt x="2452" y="2382"/>
                  </a:moveTo>
                  <a:cubicBezTo>
                    <a:pt x="1424" y="2568"/>
                    <a:pt x="864" y="1985"/>
                    <a:pt x="537" y="1144"/>
                  </a:cubicBezTo>
                  <a:cubicBezTo>
                    <a:pt x="397" y="771"/>
                    <a:pt x="0" y="467"/>
                    <a:pt x="117" y="0"/>
                  </a:cubicBezTo>
                  <a:cubicBezTo>
                    <a:pt x="817" y="514"/>
                    <a:pt x="1331" y="1261"/>
                    <a:pt x="2101" y="1728"/>
                  </a:cubicBezTo>
                  <a:cubicBezTo>
                    <a:pt x="2335" y="1845"/>
                    <a:pt x="2475" y="2101"/>
                    <a:pt x="2452" y="238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7621;p52"/>
            <p:cNvSpPr/>
            <p:nvPr/>
          </p:nvSpPr>
          <p:spPr>
            <a:xfrm>
              <a:off x="1579950" y="2929575"/>
              <a:ext cx="37375" cy="43800"/>
            </a:xfrm>
            <a:custGeom>
              <a:avLst/>
              <a:gdLst/>
              <a:ahLst/>
              <a:cxnLst/>
              <a:rect l="l" t="t" r="r" b="b"/>
              <a:pathLst>
                <a:path w="1495" h="1752" extrusionOk="0">
                  <a:moveTo>
                    <a:pt x="1074" y="1705"/>
                  </a:moveTo>
                  <a:cubicBezTo>
                    <a:pt x="864" y="1682"/>
                    <a:pt x="537" y="1752"/>
                    <a:pt x="537" y="1448"/>
                  </a:cubicBezTo>
                  <a:cubicBezTo>
                    <a:pt x="514" y="1028"/>
                    <a:pt x="0" y="841"/>
                    <a:pt x="140" y="397"/>
                  </a:cubicBezTo>
                  <a:cubicBezTo>
                    <a:pt x="257" y="1"/>
                    <a:pt x="607" y="164"/>
                    <a:pt x="888" y="117"/>
                  </a:cubicBezTo>
                  <a:lnTo>
                    <a:pt x="1425" y="327"/>
                  </a:lnTo>
                  <a:cubicBezTo>
                    <a:pt x="1495" y="701"/>
                    <a:pt x="1495" y="1098"/>
                    <a:pt x="1401" y="1495"/>
                  </a:cubicBezTo>
                  <a:cubicBezTo>
                    <a:pt x="1261" y="1495"/>
                    <a:pt x="1144" y="1588"/>
                    <a:pt x="1074" y="170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7622;p52"/>
            <p:cNvSpPr/>
            <p:nvPr/>
          </p:nvSpPr>
          <p:spPr>
            <a:xfrm>
              <a:off x="1495300" y="2878200"/>
              <a:ext cx="20475" cy="94600"/>
            </a:xfrm>
            <a:custGeom>
              <a:avLst/>
              <a:gdLst/>
              <a:ahLst/>
              <a:cxnLst/>
              <a:rect l="l" t="t" r="r" b="b"/>
              <a:pathLst>
                <a:path w="819" h="3784" extrusionOk="0">
                  <a:moveTo>
                    <a:pt x="514" y="1589"/>
                  </a:moveTo>
                  <a:cubicBezTo>
                    <a:pt x="514" y="2126"/>
                    <a:pt x="468" y="2663"/>
                    <a:pt x="678" y="3200"/>
                  </a:cubicBezTo>
                  <a:cubicBezTo>
                    <a:pt x="818" y="3433"/>
                    <a:pt x="655" y="3760"/>
                    <a:pt x="351" y="3783"/>
                  </a:cubicBezTo>
                  <a:cubicBezTo>
                    <a:pt x="1" y="2546"/>
                    <a:pt x="141" y="1262"/>
                    <a:pt x="164" y="1"/>
                  </a:cubicBezTo>
                  <a:lnTo>
                    <a:pt x="328" y="1"/>
                  </a:lnTo>
                  <a:cubicBezTo>
                    <a:pt x="608" y="515"/>
                    <a:pt x="491" y="1052"/>
                    <a:pt x="514" y="158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7623;p52"/>
            <p:cNvSpPr/>
            <p:nvPr/>
          </p:nvSpPr>
          <p:spPr>
            <a:xfrm>
              <a:off x="1503475" y="3031725"/>
              <a:ext cx="28625" cy="54300"/>
            </a:xfrm>
            <a:custGeom>
              <a:avLst/>
              <a:gdLst/>
              <a:ahLst/>
              <a:cxnLst/>
              <a:rect l="l" t="t" r="r" b="b"/>
              <a:pathLst>
                <a:path w="1145" h="2172" extrusionOk="0">
                  <a:moveTo>
                    <a:pt x="771" y="2172"/>
                  </a:moveTo>
                  <a:lnTo>
                    <a:pt x="374" y="2172"/>
                  </a:lnTo>
                  <a:lnTo>
                    <a:pt x="374" y="1215"/>
                  </a:lnTo>
                  <a:cubicBezTo>
                    <a:pt x="398" y="1004"/>
                    <a:pt x="258" y="818"/>
                    <a:pt x="71" y="794"/>
                  </a:cubicBezTo>
                  <a:cubicBezTo>
                    <a:pt x="1" y="537"/>
                    <a:pt x="1" y="257"/>
                    <a:pt x="71" y="0"/>
                  </a:cubicBezTo>
                  <a:lnTo>
                    <a:pt x="398" y="0"/>
                  </a:lnTo>
                  <a:cubicBezTo>
                    <a:pt x="748" y="678"/>
                    <a:pt x="1145" y="1355"/>
                    <a:pt x="771" y="217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7624;p52"/>
            <p:cNvSpPr/>
            <p:nvPr/>
          </p:nvSpPr>
          <p:spPr>
            <a:xfrm>
              <a:off x="1502900" y="3000775"/>
              <a:ext cx="44975" cy="30975"/>
            </a:xfrm>
            <a:custGeom>
              <a:avLst/>
              <a:gdLst/>
              <a:ahLst/>
              <a:cxnLst/>
              <a:rect l="l" t="t" r="r" b="b"/>
              <a:pathLst>
                <a:path w="1799" h="1239" extrusionOk="0">
                  <a:moveTo>
                    <a:pt x="397" y="1238"/>
                  </a:moveTo>
                  <a:lnTo>
                    <a:pt x="70" y="1238"/>
                  </a:lnTo>
                  <a:cubicBezTo>
                    <a:pt x="0" y="982"/>
                    <a:pt x="0" y="701"/>
                    <a:pt x="47" y="445"/>
                  </a:cubicBezTo>
                  <a:lnTo>
                    <a:pt x="210" y="445"/>
                  </a:lnTo>
                  <a:cubicBezTo>
                    <a:pt x="607" y="491"/>
                    <a:pt x="911" y="281"/>
                    <a:pt x="1238" y="141"/>
                  </a:cubicBezTo>
                  <a:cubicBezTo>
                    <a:pt x="1565" y="1"/>
                    <a:pt x="1751" y="94"/>
                    <a:pt x="1798" y="445"/>
                  </a:cubicBezTo>
                  <a:cubicBezTo>
                    <a:pt x="1495" y="631"/>
                    <a:pt x="1214" y="865"/>
                    <a:pt x="818" y="865"/>
                  </a:cubicBezTo>
                  <a:cubicBezTo>
                    <a:pt x="631" y="865"/>
                    <a:pt x="491" y="1052"/>
                    <a:pt x="397" y="123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7625;p52"/>
            <p:cNvSpPr/>
            <p:nvPr/>
          </p:nvSpPr>
          <p:spPr>
            <a:xfrm>
              <a:off x="1592775" y="2863025"/>
              <a:ext cx="30975" cy="50225"/>
            </a:xfrm>
            <a:custGeom>
              <a:avLst/>
              <a:gdLst/>
              <a:ahLst/>
              <a:cxnLst/>
              <a:rect l="l" t="t" r="r" b="b"/>
              <a:pathLst>
                <a:path w="1239" h="2009" extrusionOk="0">
                  <a:moveTo>
                    <a:pt x="935" y="2009"/>
                  </a:moveTo>
                  <a:lnTo>
                    <a:pt x="561" y="2009"/>
                  </a:lnTo>
                  <a:cubicBezTo>
                    <a:pt x="561" y="1799"/>
                    <a:pt x="631" y="1565"/>
                    <a:pt x="538" y="1425"/>
                  </a:cubicBezTo>
                  <a:cubicBezTo>
                    <a:pt x="1" y="631"/>
                    <a:pt x="725" y="398"/>
                    <a:pt x="1122" y="1"/>
                  </a:cubicBezTo>
                  <a:cubicBezTo>
                    <a:pt x="1238" y="701"/>
                    <a:pt x="958" y="1332"/>
                    <a:pt x="935" y="200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7626;p52"/>
            <p:cNvSpPr/>
            <p:nvPr/>
          </p:nvSpPr>
          <p:spPr>
            <a:xfrm>
              <a:off x="1496475" y="2838525"/>
              <a:ext cx="25700" cy="39700"/>
            </a:xfrm>
            <a:custGeom>
              <a:avLst/>
              <a:gdLst/>
              <a:ahLst/>
              <a:cxnLst/>
              <a:rect l="l" t="t" r="r" b="b"/>
              <a:pathLst>
                <a:path w="1028" h="1588" extrusionOk="0">
                  <a:moveTo>
                    <a:pt x="281" y="1588"/>
                  </a:moveTo>
                  <a:lnTo>
                    <a:pt x="117" y="1588"/>
                  </a:lnTo>
                  <a:cubicBezTo>
                    <a:pt x="1" y="1191"/>
                    <a:pt x="141" y="841"/>
                    <a:pt x="234" y="467"/>
                  </a:cubicBezTo>
                  <a:cubicBezTo>
                    <a:pt x="234" y="327"/>
                    <a:pt x="257" y="187"/>
                    <a:pt x="257" y="0"/>
                  </a:cubicBezTo>
                  <a:cubicBezTo>
                    <a:pt x="1028" y="584"/>
                    <a:pt x="1028" y="1074"/>
                    <a:pt x="281" y="158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7627;p52"/>
            <p:cNvSpPr/>
            <p:nvPr/>
          </p:nvSpPr>
          <p:spPr>
            <a:xfrm>
              <a:off x="1600950" y="2966925"/>
              <a:ext cx="16375" cy="49650"/>
            </a:xfrm>
            <a:custGeom>
              <a:avLst/>
              <a:gdLst/>
              <a:ahLst/>
              <a:cxnLst/>
              <a:rect l="l" t="t" r="r" b="b"/>
              <a:pathLst>
                <a:path w="655" h="1986" extrusionOk="0">
                  <a:moveTo>
                    <a:pt x="234" y="211"/>
                  </a:moveTo>
                  <a:cubicBezTo>
                    <a:pt x="304" y="94"/>
                    <a:pt x="421" y="1"/>
                    <a:pt x="561" y="1"/>
                  </a:cubicBezTo>
                  <a:cubicBezTo>
                    <a:pt x="631" y="678"/>
                    <a:pt x="655" y="1332"/>
                    <a:pt x="608" y="1985"/>
                  </a:cubicBezTo>
                  <a:cubicBezTo>
                    <a:pt x="234" y="1939"/>
                    <a:pt x="1" y="1799"/>
                    <a:pt x="164" y="1355"/>
                  </a:cubicBezTo>
                  <a:cubicBezTo>
                    <a:pt x="304" y="981"/>
                    <a:pt x="211" y="584"/>
                    <a:pt x="234" y="21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7628;p52"/>
            <p:cNvSpPr/>
            <p:nvPr/>
          </p:nvSpPr>
          <p:spPr>
            <a:xfrm>
              <a:off x="1335950" y="2804650"/>
              <a:ext cx="23975" cy="34475"/>
            </a:xfrm>
            <a:custGeom>
              <a:avLst/>
              <a:gdLst/>
              <a:ahLst/>
              <a:cxnLst/>
              <a:rect l="l" t="t" r="r" b="b"/>
              <a:pathLst>
                <a:path w="959" h="1379" extrusionOk="0">
                  <a:moveTo>
                    <a:pt x="958" y="1"/>
                  </a:moveTo>
                  <a:cubicBezTo>
                    <a:pt x="935" y="678"/>
                    <a:pt x="795" y="1262"/>
                    <a:pt x="1" y="1379"/>
                  </a:cubicBezTo>
                  <a:cubicBezTo>
                    <a:pt x="351" y="958"/>
                    <a:pt x="444" y="328"/>
                    <a:pt x="9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7629;p52"/>
            <p:cNvSpPr/>
            <p:nvPr/>
          </p:nvSpPr>
          <p:spPr>
            <a:xfrm>
              <a:off x="1503475" y="3051575"/>
              <a:ext cx="9950" cy="34450"/>
            </a:xfrm>
            <a:custGeom>
              <a:avLst/>
              <a:gdLst/>
              <a:ahLst/>
              <a:cxnLst/>
              <a:rect l="l" t="t" r="r" b="b"/>
              <a:pathLst>
                <a:path w="398" h="1378" extrusionOk="0">
                  <a:moveTo>
                    <a:pt x="71" y="0"/>
                  </a:moveTo>
                  <a:cubicBezTo>
                    <a:pt x="258" y="24"/>
                    <a:pt x="398" y="210"/>
                    <a:pt x="374" y="421"/>
                  </a:cubicBezTo>
                  <a:lnTo>
                    <a:pt x="374" y="1378"/>
                  </a:lnTo>
                  <a:lnTo>
                    <a:pt x="47" y="1378"/>
                  </a:lnTo>
                  <a:cubicBezTo>
                    <a:pt x="1" y="911"/>
                    <a:pt x="1" y="444"/>
                    <a:pt x="7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7630;p52"/>
            <p:cNvSpPr/>
            <p:nvPr/>
          </p:nvSpPr>
          <p:spPr>
            <a:xfrm>
              <a:off x="1602125" y="2922575"/>
              <a:ext cx="14625" cy="15200"/>
            </a:xfrm>
            <a:custGeom>
              <a:avLst/>
              <a:gdLst/>
              <a:ahLst/>
              <a:cxnLst/>
              <a:rect l="l" t="t" r="r" b="b"/>
              <a:pathLst>
                <a:path w="585" h="608" extrusionOk="0">
                  <a:moveTo>
                    <a:pt x="538" y="607"/>
                  </a:moveTo>
                  <a:lnTo>
                    <a:pt x="1" y="397"/>
                  </a:lnTo>
                  <a:cubicBezTo>
                    <a:pt x="24" y="24"/>
                    <a:pt x="304" y="0"/>
                    <a:pt x="584" y="0"/>
                  </a:cubicBezTo>
                  <a:cubicBezTo>
                    <a:pt x="561" y="210"/>
                    <a:pt x="561" y="397"/>
                    <a:pt x="538" y="60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7631;p52"/>
            <p:cNvSpPr/>
            <p:nvPr/>
          </p:nvSpPr>
          <p:spPr>
            <a:xfrm>
              <a:off x="1609125" y="2828600"/>
              <a:ext cx="12875" cy="19875"/>
            </a:xfrm>
            <a:custGeom>
              <a:avLst/>
              <a:gdLst/>
              <a:ahLst/>
              <a:cxnLst/>
              <a:rect l="l" t="t" r="r" b="b"/>
              <a:pathLst>
                <a:path w="515" h="795" extrusionOk="0">
                  <a:moveTo>
                    <a:pt x="444" y="794"/>
                  </a:moveTo>
                  <a:cubicBezTo>
                    <a:pt x="1" y="467"/>
                    <a:pt x="1" y="374"/>
                    <a:pt x="421" y="0"/>
                  </a:cubicBezTo>
                  <a:cubicBezTo>
                    <a:pt x="491" y="257"/>
                    <a:pt x="514" y="537"/>
                    <a:pt x="444" y="7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7632;p52"/>
            <p:cNvSpPr/>
            <p:nvPr/>
          </p:nvSpPr>
          <p:spPr>
            <a:xfrm>
              <a:off x="1501725" y="3175325"/>
              <a:ext cx="13450" cy="19275"/>
            </a:xfrm>
            <a:custGeom>
              <a:avLst/>
              <a:gdLst/>
              <a:ahLst/>
              <a:cxnLst/>
              <a:rect l="l" t="t" r="r" b="b"/>
              <a:pathLst>
                <a:path w="538" h="771" extrusionOk="0">
                  <a:moveTo>
                    <a:pt x="281" y="0"/>
                  </a:moveTo>
                  <a:cubicBezTo>
                    <a:pt x="538" y="187"/>
                    <a:pt x="538" y="584"/>
                    <a:pt x="281" y="771"/>
                  </a:cubicBezTo>
                  <a:cubicBezTo>
                    <a:pt x="1" y="584"/>
                    <a:pt x="1" y="187"/>
                    <a:pt x="2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7633;p52"/>
            <p:cNvSpPr/>
            <p:nvPr/>
          </p:nvSpPr>
          <p:spPr>
            <a:xfrm>
              <a:off x="1389650" y="2749800"/>
              <a:ext cx="16375" cy="14600"/>
            </a:xfrm>
            <a:custGeom>
              <a:avLst/>
              <a:gdLst/>
              <a:ahLst/>
              <a:cxnLst/>
              <a:rect l="l" t="t" r="r" b="b"/>
              <a:pathLst>
                <a:path w="655" h="584" extrusionOk="0">
                  <a:moveTo>
                    <a:pt x="398" y="0"/>
                  </a:moveTo>
                  <a:cubicBezTo>
                    <a:pt x="655" y="467"/>
                    <a:pt x="328" y="537"/>
                    <a:pt x="1" y="584"/>
                  </a:cubicBezTo>
                  <a:cubicBezTo>
                    <a:pt x="1" y="327"/>
                    <a:pt x="164" y="94"/>
                    <a:pt x="39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7634;p52"/>
            <p:cNvSpPr/>
            <p:nvPr/>
          </p:nvSpPr>
          <p:spPr>
            <a:xfrm>
              <a:off x="1501725" y="2991450"/>
              <a:ext cx="15800" cy="20450"/>
            </a:xfrm>
            <a:custGeom>
              <a:avLst/>
              <a:gdLst/>
              <a:ahLst/>
              <a:cxnLst/>
              <a:rect l="l" t="t" r="r" b="b"/>
              <a:pathLst>
                <a:path w="632" h="818" extrusionOk="0">
                  <a:moveTo>
                    <a:pt x="257" y="818"/>
                  </a:moveTo>
                  <a:lnTo>
                    <a:pt x="94" y="818"/>
                  </a:lnTo>
                  <a:cubicBezTo>
                    <a:pt x="1" y="537"/>
                    <a:pt x="47" y="234"/>
                    <a:pt x="211" y="0"/>
                  </a:cubicBezTo>
                  <a:cubicBezTo>
                    <a:pt x="631" y="257"/>
                    <a:pt x="187" y="561"/>
                    <a:pt x="257" y="81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7635;p52"/>
            <p:cNvSpPr/>
            <p:nvPr/>
          </p:nvSpPr>
          <p:spPr>
            <a:xfrm>
              <a:off x="1373900" y="2770225"/>
              <a:ext cx="10525" cy="14625"/>
            </a:xfrm>
            <a:custGeom>
              <a:avLst/>
              <a:gdLst/>
              <a:ahLst/>
              <a:cxnLst/>
              <a:rect l="l" t="t" r="r" b="b"/>
              <a:pathLst>
                <a:path w="421" h="585" extrusionOk="0">
                  <a:moveTo>
                    <a:pt x="421" y="0"/>
                  </a:moveTo>
                  <a:cubicBezTo>
                    <a:pt x="421" y="257"/>
                    <a:pt x="397" y="537"/>
                    <a:pt x="24" y="584"/>
                  </a:cubicBezTo>
                  <a:cubicBezTo>
                    <a:pt x="0" y="304"/>
                    <a:pt x="164" y="70"/>
                    <a:pt x="4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7636;p52"/>
            <p:cNvSpPr/>
            <p:nvPr/>
          </p:nvSpPr>
          <p:spPr>
            <a:xfrm>
              <a:off x="1504075" y="3145550"/>
              <a:ext cx="9350" cy="9350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7" y="0"/>
                  </a:moveTo>
                  <a:cubicBezTo>
                    <a:pt x="374" y="117"/>
                    <a:pt x="374" y="257"/>
                    <a:pt x="187" y="374"/>
                  </a:cubicBezTo>
                  <a:cubicBezTo>
                    <a:pt x="0" y="257"/>
                    <a:pt x="0" y="140"/>
                    <a:pt x="1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7637;p52"/>
            <p:cNvSpPr/>
            <p:nvPr/>
          </p:nvSpPr>
          <p:spPr>
            <a:xfrm>
              <a:off x="1749225" y="2768475"/>
              <a:ext cx="11100" cy="11700"/>
            </a:xfrm>
            <a:custGeom>
              <a:avLst/>
              <a:gdLst/>
              <a:ahLst/>
              <a:cxnLst/>
              <a:rect l="l" t="t" r="r" b="b"/>
              <a:pathLst>
                <a:path w="444" h="468" extrusionOk="0">
                  <a:moveTo>
                    <a:pt x="444" y="444"/>
                  </a:moveTo>
                  <a:cubicBezTo>
                    <a:pt x="187" y="467"/>
                    <a:pt x="0" y="234"/>
                    <a:pt x="70" y="0"/>
                  </a:cubicBezTo>
                  <a:cubicBezTo>
                    <a:pt x="280" y="24"/>
                    <a:pt x="444" y="211"/>
                    <a:pt x="444" y="44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7638;p52"/>
            <p:cNvSpPr/>
            <p:nvPr/>
          </p:nvSpPr>
          <p:spPr>
            <a:xfrm>
              <a:off x="1720625" y="2739275"/>
              <a:ext cx="11100" cy="10550"/>
            </a:xfrm>
            <a:custGeom>
              <a:avLst/>
              <a:gdLst/>
              <a:ahLst/>
              <a:cxnLst/>
              <a:rect l="l" t="t" r="r" b="b"/>
              <a:pathLst>
                <a:path w="444" h="422" extrusionOk="0">
                  <a:moveTo>
                    <a:pt x="444" y="398"/>
                  </a:moveTo>
                  <a:cubicBezTo>
                    <a:pt x="140" y="421"/>
                    <a:pt x="0" y="281"/>
                    <a:pt x="24" y="1"/>
                  </a:cubicBezTo>
                  <a:cubicBezTo>
                    <a:pt x="234" y="24"/>
                    <a:pt x="397" y="188"/>
                    <a:pt x="444" y="39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7639;p52"/>
            <p:cNvSpPr/>
            <p:nvPr/>
          </p:nvSpPr>
          <p:spPr>
            <a:xfrm>
              <a:off x="1819275" y="2839675"/>
              <a:ext cx="4675" cy="4125"/>
            </a:xfrm>
            <a:custGeom>
              <a:avLst/>
              <a:gdLst/>
              <a:ahLst/>
              <a:cxnLst/>
              <a:rect l="l" t="t" r="r" b="b"/>
              <a:pathLst>
                <a:path w="187" h="165" extrusionOk="0">
                  <a:moveTo>
                    <a:pt x="163" y="164"/>
                  </a:moveTo>
                  <a:lnTo>
                    <a:pt x="0" y="1"/>
                  </a:lnTo>
                  <a:cubicBezTo>
                    <a:pt x="93" y="1"/>
                    <a:pt x="187" y="71"/>
                    <a:pt x="163" y="16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7640;p52"/>
            <p:cNvSpPr/>
            <p:nvPr/>
          </p:nvSpPr>
          <p:spPr>
            <a:xfrm>
              <a:off x="1715950" y="2730525"/>
              <a:ext cx="4100" cy="4125"/>
            </a:xfrm>
            <a:custGeom>
              <a:avLst/>
              <a:gdLst/>
              <a:ahLst/>
              <a:cxnLst/>
              <a:rect l="l" t="t" r="r" b="b"/>
              <a:pathLst>
                <a:path w="164" h="165" extrusionOk="0">
                  <a:moveTo>
                    <a:pt x="141" y="164"/>
                  </a:moveTo>
                  <a:lnTo>
                    <a:pt x="0" y="1"/>
                  </a:lnTo>
                  <a:cubicBezTo>
                    <a:pt x="94" y="1"/>
                    <a:pt x="164" y="71"/>
                    <a:pt x="141" y="16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7641;p52"/>
            <p:cNvSpPr/>
            <p:nvPr/>
          </p:nvSpPr>
          <p:spPr>
            <a:xfrm>
              <a:off x="1731700" y="2830350"/>
              <a:ext cx="32725" cy="35050"/>
            </a:xfrm>
            <a:custGeom>
              <a:avLst/>
              <a:gdLst/>
              <a:ahLst/>
              <a:cxnLst/>
              <a:rect l="l" t="t" r="r" b="b"/>
              <a:pathLst>
                <a:path w="1309" h="1402" extrusionOk="0">
                  <a:moveTo>
                    <a:pt x="1" y="1401"/>
                  </a:moveTo>
                  <a:cubicBezTo>
                    <a:pt x="281" y="1028"/>
                    <a:pt x="514" y="631"/>
                    <a:pt x="655" y="187"/>
                  </a:cubicBezTo>
                  <a:cubicBezTo>
                    <a:pt x="701" y="47"/>
                    <a:pt x="865" y="0"/>
                    <a:pt x="981" y="47"/>
                  </a:cubicBezTo>
                  <a:cubicBezTo>
                    <a:pt x="1075" y="94"/>
                    <a:pt x="1122" y="187"/>
                    <a:pt x="1122" y="280"/>
                  </a:cubicBezTo>
                  <a:cubicBezTo>
                    <a:pt x="1308" y="1098"/>
                    <a:pt x="1122" y="1261"/>
                    <a:pt x="1" y="140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7642;p52"/>
            <p:cNvSpPr/>
            <p:nvPr/>
          </p:nvSpPr>
          <p:spPr>
            <a:xfrm>
              <a:off x="1512825" y="2997275"/>
              <a:ext cx="94575" cy="124375"/>
            </a:xfrm>
            <a:custGeom>
              <a:avLst/>
              <a:gdLst/>
              <a:ahLst/>
              <a:cxnLst/>
              <a:rect l="l" t="t" r="r" b="b"/>
              <a:pathLst>
                <a:path w="3783" h="4975" extrusionOk="0">
                  <a:moveTo>
                    <a:pt x="0" y="1378"/>
                  </a:moveTo>
                  <a:cubicBezTo>
                    <a:pt x="94" y="1192"/>
                    <a:pt x="234" y="1005"/>
                    <a:pt x="421" y="1005"/>
                  </a:cubicBezTo>
                  <a:cubicBezTo>
                    <a:pt x="817" y="1005"/>
                    <a:pt x="1098" y="771"/>
                    <a:pt x="1401" y="585"/>
                  </a:cubicBezTo>
                  <a:cubicBezTo>
                    <a:pt x="1635" y="374"/>
                    <a:pt x="2148" y="491"/>
                    <a:pt x="2172" y="1"/>
                  </a:cubicBezTo>
                  <a:lnTo>
                    <a:pt x="2569" y="1"/>
                  </a:lnTo>
                  <a:cubicBezTo>
                    <a:pt x="2615" y="304"/>
                    <a:pt x="2522" y="608"/>
                    <a:pt x="2288" y="795"/>
                  </a:cubicBezTo>
                  <a:cubicBezTo>
                    <a:pt x="2032" y="982"/>
                    <a:pt x="1985" y="1332"/>
                    <a:pt x="2195" y="1565"/>
                  </a:cubicBezTo>
                  <a:cubicBezTo>
                    <a:pt x="2452" y="1939"/>
                    <a:pt x="2732" y="1682"/>
                    <a:pt x="2989" y="1565"/>
                  </a:cubicBezTo>
                  <a:cubicBezTo>
                    <a:pt x="3339" y="1775"/>
                    <a:pt x="3783" y="1845"/>
                    <a:pt x="3316" y="2476"/>
                  </a:cubicBezTo>
                  <a:cubicBezTo>
                    <a:pt x="2942" y="3013"/>
                    <a:pt x="2779" y="3737"/>
                    <a:pt x="3362" y="4344"/>
                  </a:cubicBezTo>
                  <a:cubicBezTo>
                    <a:pt x="3502" y="4460"/>
                    <a:pt x="3549" y="4647"/>
                    <a:pt x="3456" y="4811"/>
                  </a:cubicBezTo>
                  <a:cubicBezTo>
                    <a:pt x="3246" y="4974"/>
                    <a:pt x="3106" y="4764"/>
                    <a:pt x="2989" y="4647"/>
                  </a:cubicBezTo>
                  <a:cubicBezTo>
                    <a:pt x="2779" y="4390"/>
                    <a:pt x="2405" y="4320"/>
                    <a:pt x="2125" y="4460"/>
                  </a:cubicBezTo>
                  <a:cubicBezTo>
                    <a:pt x="1261" y="4811"/>
                    <a:pt x="888" y="4577"/>
                    <a:pt x="537" y="3690"/>
                  </a:cubicBezTo>
                  <a:cubicBezTo>
                    <a:pt x="514" y="3643"/>
                    <a:pt x="444" y="3597"/>
                    <a:pt x="421" y="3550"/>
                  </a:cubicBezTo>
                  <a:cubicBezTo>
                    <a:pt x="771" y="2733"/>
                    <a:pt x="374" y="2056"/>
                    <a:pt x="0" y="1378"/>
                  </a:cubicBezTo>
                  <a:close/>
                  <a:moveTo>
                    <a:pt x="1821" y="3923"/>
                  </a:moveTo>
                  <a:cubicBezTo>
                    <a:pt x="2732" y="3526"/>
                    <a:pt x="2755" y="3386"/>
                    <a:pt x="2078" y="2873"/>
                  </a:cubicBezTo>
                  <a:cubicBezTo>
                    <a:pt x="1985" y="3176"/>
                    <a:pt x="1915" y="3480"/>
                    <a:pt x="1821" y="392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7643;p52"/>
            <p:cNvSpPr/>
            <p:nvPr/>
          </p:nvSpPr>
          <p:spPr>
            <a:xfrm>
              <a:off x="1528000" y="2964600"/>
              <a:ext cx="18700" cy="21625"/>
            </a:xfrm>
            <a:custGeom>
              <a:avLst/>
              <a:gdLst/>
              <a:ahLst/>
              <a:cxnLst/>
              <a:rect l="l" t="t" r="r" b="b"/>
              <a:pathLst>
                <a:path w="748" h="865" extrusionOk="0">
                  <a:moveTo>
                    <a:pt x="281" y="0"/>
                  </a:moveTo>
                  <a:cubicBezTo>
                    <a:pt x="514" y="117"/>
                    <a:pt x="747" y="257"/>
                    <a:pt x="701" y="584"/>
                  </a:cubicBezTo>
                  <a:cubicBezTo>
                    <a:pt x="701" y="748"/>
                    <a:pt x="537" y="864"/>
                    <a:pt x="351" y="841"/>
                  </a:cubicBezTo>
                  <a:cubicBezTo>
                    <a:pt x="24" y="771"/>
                    <a:pt x="0" y="514"/>
                    <a:pt x="24" y="234"/>
                  </a:cubicBezTo>
                  <a:cubicBezTo>
                    <a:pt x="24" y="70"/>
                    <a:pt x="117" y="0"/>
                    <a:pt x="2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7644;p52"/>
            <p:cNvSpPr/>
            <p:nvPr/>
          </p:nvSpPr>
          <p:spPr>
            <a:xfrm>
              <a:off x="1567100" y="2978025"/>
              <a:ext cx="20450" cy="19275"/>
            </a:xfrm>
            <a:custGeom>
              <a:avLst/>
              <a:gdLst/>
              <a:ahLst/>
              <a:cxnLst/>
              <a:rect l="l" t="t" r="r" b="b"/>
              <a:pathLst>
                <a:path w="818" h="771" extrusionOk="0">
                  <a:moveTo>
                    <a:pt x="398" y="771"/>
                  </a:moveTo>
                  <a:lnTo>
                    <a:pt x="1" y="771"/>
                  </a:lnTo>
                  <a:lnTo>
                    <a:pt x="1" y="467"/>
                  </a:lnTo>
                  <a:cubicBezTo>
                    <a:pt x="1" y="234"/>
                    <a:pt x="1" y="0"/>
                    <a:pt x="351" y="0"/>
                  </a:cubicBezTo>
                  <a:cubicBezTo>
                    <a:pt x="514" y="0"/>
                    <a:pt x="654" y="94"/>
                    <a:pt x="724" y="257"/>
                  </a:cubicBezTo>
                  <a:cubicBezTo>
                    <a:pt x="818" y="514"/>
                    <a:pt x="608" y="654"/>
                    <a:pt x="398" y="77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7645;p52"/>
            <p:cNvSpPr/>
            <p:nvPr/>
          </p:nvSpPr>
          <p:spPr>
            <a:xfrm>
              <a:off x="1554250" y="2948825"/>
              <a:ext cx="17550" cy="17550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1" y="398"/>
                  </a:moveTo>
                  <a:cubicBezTo>
                    <a:pt x="678" y="585"/>
                    <a:pt x="608" y="701"/>
                    <a:pt x="468" y="678"/>
                  </a:cubicBezTo>
                  <a:cubicBezTo>
                    <a:pt x="258" y="608"/>
                    <a:pt x="1" y="561"/>
                    <a:pt x="24" y="258"/>
                  </a:cubicBezTo>
                  <a:cubicBezTo>
                    <a:pt x="24" y="118"/>
                    <a:pt x="141" y="24"/>
                    <a:pt x="281" y="24"/>
                  </a:cubicBezTo>
                  <a:cubicBezTo>
                    <a:pt x="561" y="1"/>
                    <a:pt x="655" y="188"/>
                    <a:pt x="701" y="39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7646;p52"/>
            <p:cNvSpPr/>
            <p:nvPr/>
          </p:nvSpPr>
          <p:spPr>
            <a:xfrm>
              <a:off x="1834450" y="2966925"/>
              <a:ext cx="28625" cy="42650"/>
            </a:xfrm>
            <a:custGeom>
              <a:avLst/>
              <a:gdLst/>
              <a:ahLst/>
              <a:cxnLst/>
              <a:rect l="l" t="t" r="r" b="b"/>
              <a:pathLst>
                <a:path w="1145" h="1706" extrusionOk="0">
                  <a:moveTo>
                    <a:pt x="23" y="1402"/>
                  </a:moveTo>
                  <a:lnTo>
                    <a:pt x="23" y="538"/>
                  </a:lnTo>
                  <a:cubicBezTo>
                    <a:pt x="0" y="118"/>
                    <a:pt x="234" y="1"/>
                    <a:pt x="607" y="24"/>
                  </a:cubicBezTo>
                  <a:cubicBezTo>
                    <a:pt x="607" y="188"/>
                    <a:pt x="584" y="351"/>
                    <a:pt x="701" y="491"/>
                  </a:cubicBezTo>
                  <a:cubicBezTo>
                    <a:pt x="1144" y="1005"/>
                    <a:pt x="1144" y="1005"/>
                    <a:pt x="887" y="1682"/>
                  </a:cubicBezTo>
                  <a:cubicBezTo>
                    <a:pt x="560" y="1705"/>
                    <a:pt x="374" y="1285"/>
                    <a:pt x="23" y="140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7647;p52"/>
            <p:cNvSpPr/>
            <p:nvPr/>
          </p:nvSpPr>
          <p:spPr>
            <a:xfrm>
              <a:off x="1558350" y="3069075"/>
              <a:ext cx="23375" cy="26300"/>
            </a:xfrm>
            <a:custGeom>
              <a:avLst/>
              <a:gdLst/>
              <a:ahLst/>
              <a:cxnLst/>
              <a:rect l="l" t="t" r="r" b="b"/>
              <a:pathLst>
                <a:path w="935" h="1052" extrusionOk="0">
                  <a:moveTo>
                    <a:pt x="0" y="1051"/>
                  </a:moveTo>
                  <a:cubicBezTo>
                    <a:pt x="94" y="608"/>
                    <a:pt x="164" y="304"/>
                    <a:pt x="257" y="1"/>
                  </a:cubicBezTo>
                  <a:cubicBezTo>
                    <a:pt x="934" y="538"/>
                    <a:pt x="911" y="654"/>
                    <a:pt x="0" y="105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865" y="1121173"/>
            <a:ext cx="3873816" cy="545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44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577FF-F5D4-45BB-B2D1-C11954BEF0E7}"/>
              </a:ext>
            </a:extLst>
          </p:cNvPr>
          <p:cNvSpPr txBox="1"/>
          <p:nvPr/>
        </p:nvSpPr>
        <p:spPr>
          <a:xfrm>
            <a:off x="615150" y="185984"/>
            <a:ext cx="5913430" cy="4247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Órgano</a:t>
            </a:r>
            <a:r>
              <a:rPr kumimoji="0" lang="es-CO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 cumplimiento normativo</a:t>
            </a:r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711" y="106015"/>
            <a:ext cx="656762" cy="63771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02E7CAA-A832-4B51-ACBA-98E36C0D5507}"/>
              </a:ext>
            </a:extLst>
          </p:cNvPr>
          <p:cNvSpPr txBox="1"/>
          <p:nvPr/>
        </p:nvSpPr>
        <p:spPr>
          <a:xfrm>
            <a:off x="11383753" y="740341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CO21/962806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B7D47A72-D4DD-4A43-86E5-6543510D0AE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320"/>
                    </a14:imgEffect>
                    <a14:imgEffect>
                      <a14:saturation sat="2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6306" y="6033587"/>
            <a:ext cx="1927831" cy="699722"/>
          </a:xfrm>
          <a:prstGeom prst="rect">
            <a:avLst/>
          </a:prstGeom>
        </p:spPr>
      </p:pic>
      <p:grpSp>
        <p:nvGrpSpPr>
          <p:cNvPr id="44" name="Google Shape;7611;p52"/>
          <p:cNvGrpSpPr/>
          <p:nvPr/>
        </p:nvGrpSpPr>
        <p:grpSpPr>
          <a:xfrm rot="-5400000">
            <a:off x="3619398" y="1318691"/>
            <a:ext cx="720300" cy="625750"/>
            <a:chOff x="1213975" y="2608550"/>
            <a:chExt cx="720300" cy="625750"/>
          </a:xfrm>
        </p:grpSpPr>
        <p:sp>
          <p:nvSpPr>
            <p:cNvPr id="45" name="Google Shape;7612;p52"/>
            <p:cNvSpPr/>
            <p:nvPr/>
          </p:nvSpPr>
          <p:spPr>
            <a:xfrm>
              <a:off x="1313775" y="2608550"/>
              <a:ext cx="577300" cy="366000"/>
            </a:xfrm>
            <a:custGeom>
              <a:avLst/>
              <a:gdLst/>
              <a:ahLst/>
              <a:cxnLst/>
              <a:rect l="l" t="t" r="r" b="b"/>
              <a:pathLst>
                <a:path w="23092" h="14640" extrusionOk="0">
                  <a:moveTo>
                    <a:pt x="12258" y="9596"/>
                  </a:moveTo>
                  <a:lnTo>
                    <a:pt x="12258" y="10180"/>
                  </a:lnTo>
                  <a:cubicBezTo>
                    <a:pt x="11885" y="10577"/>
                    <a:pt x="11161" y="10810"/>
                    <a:pt x="11698" y="11604"/>
                  </a:cubicBezTo>
                  <a:cubicBezTo>
                    <a:pt x="11791" y="11721"/>
                    <a:pt x="11721" y="11978"/>
                    <a:pt x="11721" y="12188"/>
                  </a:cubicBezTo>
                  <a:cubicBezTo>
                    <a:pt x="11021" y="12118"/>
                    <a:pt x="10297" y="12211"/>
                    <a:pt x="9643" y="12468"/>
                  </a:cubicBezTo>
                  <a:cubicBezTo>
                    <a:pt x="9433" y="12561"/>
                    <a:pt x="9106" y="12351"/>
                    <a:pt x="9270" y="12818"/>
                  </a:cubicBezTo>
                  <a:cubicBezTo>
                    <a:pt x="9340" y="13028"/>
                    <a:pt x="9223" y="13238"/>
                    <a:pt x="9013" y="13285"/>
                  </a:cubicBezTo>
                  <a:cubicBezTo>
                    <a:pt x="8850" y="13308"/>
                    <a:pt x="8686" y="13238"/>
                    <a:pt x="8616" y="13075"/>
                  </a:cubicBezTo>
                  <a:cubicBezTo>
                    <a:pt x="8406" y="12725"/>
                    <a:pt x="8219" y="12398"/>
                    <a:pt x="7752" y="12375"/>
                  </a:cubicBezTo>
                  <a:cubicBezTo>
                    <a:pt x="7729" y="11838"/>
                    <a:pt x="7869" y="11277"/>
                    <a:pt x="7565" y="10787"/>
                  </a:cubicBezTo>
                  <a:cubicBezTo>
                    <a:pt x="8312" y="10273"/>
                    <a:pt x="8312" y="9783"/>
                    <a:pt x="7565" y="9199"/>
                  </a:cubicBezTo>
                  <a:cubicBezTo>
                    <a:pt x="7565" y="8779"/>
                    <a:pt x="7425" y="8382"/>
                    <a:pt x="7192" y="8032"/>
                  </a:cubicBezTo>
                  <a:cubicBezTo>
                    <a:pt x="6865" y="8242"/>
                    <a:pt x="6538" y="8475"/>
                    <a:pt x="6118" y="8429"/>
                  </a:cubicBezTo>
                  <a:cubicBezTo>
                    <a:pt x="5697" y="8382"/>
                    <a:pt x="5534" y="8615"/>
                    <a:pt x="5604" y="8966"/>
                  </a:cubicBezTo>
                  <a:cubicBezTo>
                    <a:pt x="5674" y="9526"/>
                    <a:pt x="5441" y="9853"/>
                    <a:pt x="4904" y="9946"/>
                  </a:cubicBezTo>
                  <a:cubicBezTo>
                    <a:pt x="4367" y="9993"/>
                    <a:pt x="3993" y="10483"/>
                    <a:pt x="4086" y="10997"/>
                  </a:cubicBezTo>
                  <a:cubicBezTo>
                    <a:pt x="4133" y="11417"/>
                    <a:pt x="3970" y="11767"/>
                    <a:pt x="3993" y="12164"/>
                  </a:cubicBezTo>
                  <a:lnTo>
                    <a:pt x="3806" y="12375"/>
                  </a:lnTo>
                  <a:cubicBezTo>
                    <a:pt x="3479" y="12211"/>
                    <a:pt x="3129" y="12141"/>
                    <a:pt x="2756" y="12188"/>
                  </a:cubicBezTo>
                  <a:cubicBezTo>
                    <a:pt x="2359" y="12211"/>
                    <a:pt x="1962" y="12188"/>
                    <a:pt x="1822" y="11697"/>
                  </a:cubicBezTo>
                  <a:cubicBezTo>
                    <a:pt x="1705" y="11301"/>
                    <a:pt x="1355" y="11394"/>
                    <a:pt x="1075" y="11417"/>
                  </a:cubicBezTo>
                  <a:cubicBezTo>
                    <a:pt x="794" y="11441"/>
                    <a:pt x="514" y="11791"/>
                    <a:pt x="94" y="11651"/>
                  </a:cubicBezTo>
                  <a:cubicBezTo>
                    <a:pt x="1" y="11254"/>
                    <a:pt x="71" y="10834"/>
                    <a:pt x="304" y="10483"/>
                  </a:cubicBezTo>
                  <a:cubicBezTo>
                    <a:pt x="561" y="10133"/>
                    <a:pt x="888" y="9760"/>
                    <a:pt x="864" y="9269"/>
                  </a:cubicBezTo>
                  <a:lnTo>
                    <a:pt x="888" y="9246"/>
                  </a:lnTo>
                  <a:cubicBezTo>
                    <a:pt x="1658" y="9106"/>
                    <a:pt x="1822" y="8522"/>
                    <a:pt x="1845" y="7868"/>
                  </a:cubicBezTo>
                  <a:cubicBezTo>
                    <a:pt x="1985" y="7541"/>
                    <a:pt x="2079" y="7215"/>
                    <a:pt x="2429" y="7051"/>
                  </a:cubicBezTo>
                  <a:cubicBezTo>
                    <a:pt x="2802" y="7028"/>
                    <a:pt x="2802" y="6748"/>
                    <a:pt x="2826" y="6467"/>
                  </a:cubicBezTo>
                  <a:cubicBezTo>
                    <a:pt x="2896" y="6397"/>
                    <a:pt x="2966" y="6327"/>
                    <a:pt x="3036" y="6234"/>
                  </a:cubicBezTo>
                  <a:cubicBezTo>
                    <a:pt x="3363" y="6187"/>
                    <a:pt x="3690" y="6117"/>
                    <a:pt x="3409" y="5650"/>
                  </a:cubicBezTo>
                  <a:cubicBezTo>
                    <a:pt x="3993" y="4460"/>
                    <a:pt x="4764" y="3339"/>
                    <a:pt x="5697" y="2382"/>
                  </a:cubicBezTo>
                  <a:cubicBezTo>
                    <a:pt x="6188" y="1845"/>
                    <a:pt x="6585" y="1261"/>
                    <a:pt x="7145" y="770"/>
                  </a:cubicBezTo>
                  <a:cubicBezTo>
                    <a:pt x="7705" y="210"/>
                    <a:pt x="8546" y="0"/>
                    <a:pt x="9316" y="187"/>
                  </a:cubicBezTo>
                  <a:cubicBezTo>
                    <a:pt x="10531" y="444"/>
                    <a:pt x="11511" y="1097"/>
                    <a:pt x="12539" y="1774"/>
                  </a:cubicBezTo>
                  <a:cubicBezTo>
                    <a:pt x="13869" y="2638"/>
                    <a:pt x="14850" y="3876"/>
                    <a:pt x="16064" y="4856"/>
                  </a:cubicBezTo>
                  <a:lnTo>
                    <a:pt x="16204" y="5043"/>
                  </a:lnTo>
                  <a:cubicBezTo>
                    <a:pt x="16228" y="5090"/>
                    <a:pt x="16251" y="5160"/>
                    <a:pt x="16274" y="5230"/>
                  </a:cubicBezTo>
                  <a:cubicBezTo>
                    <a:pt x="16274" y="5510"/>
                    <a:pt x="16391" y="5650"/>
                    <a:pt x="16694" y="5627"/>
                  </a:cubicBezTo>
                  <a:cubicBezTo>
                    <a:pt x="17138" y="5697"/>
                    <a:pt x="17255" y="6071"/>
                    <a:pt x="17465" y="6397"/>
                  </a:cubicBezTo>
                  <a:cubicBezTo>
                    <a:pt x="17395" y="6631"/>
                    <a:pt x="17582" y="6841"/>
                    <a:pt x="17839" y="6818"/>
                  </a:cubicBezTo>
                  <a:lnTo>
                    <a:pt x="17839" y="6818"/>
                  </a:lnTo>
                  <a:cubicBezTo>
                    <a:pt x="17722" y="7308"/>
                    <a:pt x="18119" y="7588"/>
                    <a:pt x="18259" y="7985"/>
                  </a:cubicBezTo>
                  <a:cubicBezTo>
                    <a:pt x="18586" y="8826"/>
                    <a:pt x="19146" y="9409"/>
                    <a:pt x="20173" y="9223"/>
                  </a:cubicBezTo>
                  <a:lnTo>
                    <a:pt x="20197" y="9246"/>
                  </a:lnTo>
                  <a:lnTo>
                    <a:pt x="20360" y="9409"/>
                  </a:lnTo>
                  <a:cubicBezTo>
                    <a:pt x="20827" y="9619"/>
                    <a:pt x="21177" y="10040"/>
                    <a:pt x="21317" y="10553"/>
                  </a:cubicBezTo>
                  <a:cubicBezTo>
                    <a:pt x="20804" y="11020"/>
                    <a:pt x="21644" y="11441"/>
                    <a:pt x="21364" y="11908"/>
                  </a:cubicBezTo>
                  <a:cubicBezTo>
                    <a:pt x="22018" y="12024"/>
                    <a:pt x="21948" y="12865"/>
                    <a:pt x="22625" y="13052"/>
                  </a:cubicBezTo>
                  <a:cubicBezTo>
                    <a:pt x="22998" y="13145"/>
                    <a:pt x="23092" y="13635"/>
                    <a:pt x="22858" y="14056"/>
                  </a:cubicBezTo>
                  <a:cubicBezTo>
                    <a:pt x="22672" y="14429"/>
                    <a:pt x="22438" y="14639"/>
                    <a:pt x="21995" y="14453"/>
                  </a:cubicBezTo>
                  <a:cubicBezTo>
                    <a:pt x="21808" y="14406"/>
                    <a:pt x="21621" y="14359"/>
                    <a:pt x="21411" y="14359"/>
                  </a:cubicBezTo>
                  <a:cubicBezTo>
                    <a:pt x="21247" y="13589"/>
                    <a:pt x="21247" y="13542"/>
                    <a:pt x="20594" y="13682"/>
                  </a:cubicBezTo>
                  <a:cubicBezTo>
                    <a:pt x="19963" y="13822"/>
                    <a:pt x="19566" y="13402"/>
                    <a:pt x="19123" y="13168"/>
                  </a:cubicBezTo>
                  <a:cubicBezTo>
                    <a:pt x="18679" y="12935"/>
                    <a:pt x="19099" y="12491"/>
                    <a:pt x="19216" y="12164"/>
                  </a:cubicBezTo>
                  <a:cubicBezTo>
                    <a:pt x="19286" y="11978"/>
                    <a:pt x="19286" y="11744"/>
                    <a:pt x="19053" y="11651"/>
                  </a:cubicBezTo>
                  <a:cubicBezTo>
                    <a:pt x="18819" y="11557"/>
                    <a:pt x="18726" y="11721"/>
                    <a:pt x="18656" y="11931"/>
                  </a:cubicBezTo>
                  <a:cubicBezTo>
                    <a:pt x="18539" y="12258"/>
                    <a:pt x="18422" y="12561"/>
                    <a:pt x="18025" y="12608"/>
                  </a:cubicBezTo>
                  <a:lnTo>
                    <a:pt x="18025" y="12608"/>
                  </a:lnTo>
                  <a:cubicBezTo>
                    <a:pt x="17979" y="12328"/>
                    <a:pt x="17839" y="12024"/>
                    <a:pt x="17932" y="11767"/>
                  </a:cubicBezTo>
                  <a:cubicBezTo>
                    <a:pt x="18049" y="11371"/>
                    <a:pt x="17885" y="11301"/>
                    <a:pt x="17605" y="11114"/>
                  </a:cubicBezTo>
                  <a:cubicBezTo>
                    <a:pt x="17161" y="10857"/>
                    <a:pt x="16648" y="10764"/>
                    <a:pt x="16298" y="10297"/>
                  </a:cubicBezTo>
                  <a:cubicBezTo>
                    <a:pt x="15527" y="9246"/>
                    <a:pt x="14780" y="8219"/>
                    <a:pt x="13589" y="7635"/>
                  </a:cubicBezTo>
                  <a:cubicBezTo>
                    <a:pt x="13216" y="7448"/>
                    <a:pt x="12935" y="7075"/>
                    <a:pt x="12445" y="7121"/>
                  </a:cubicBezTo>
                  <a:cubicBezTo>
                    <a:pt x="12305" y="7448"/>
                    <a:pt x="12142" y="7752"/>
                    <a:pt x="12002" y="8102"/>
                  </a:cubicBezTo>
                  <a:cubicBezTo>
                    <a:pt x="11931" y="8289"/>
                    <a:pt x="12095" y="8382"/>
                    <a:pt x="12258" y="8405"/>
                  </a:cubicBezTo>
                  <a:cubicBezTo>
                    <a:pt x="12258" y="8545"/>
                    <a:pt x="12258" y="8686"/>
                    <a:pt x="12235" y="8802"/>
                  </a:cubicBezTo>
                  <a:cubicBezTo>
                    <a:pt x="11815" y="9176"/>
                    <a:pt x="11815" y="9269"/>
                    <a:pt x="12258" y="9596"/>
                  </a:cubicBezTo>
                  <a:close/>
                  <a:moveTo>
                    <a:pt x="16718" y="10273"/>
                  </a:moveTo>
                  <a:cubicBezTo>
                    <a:pt x="17839" y="10133"/>
                    <a:pt x="18025" y="9970"/>
                    <a:pt x="17839" y="9152"/>
                  </a:cubicBezTo>
                  <a:cubicBezTo>
                    <a:pt x="17839" y="9059"/>
                    <a:pt x="17792" y="8966"/>
                    <a:pt x="17698" y="8919"/>
                  </a:cubicBezTo>
                  <a:cubicBezTo>
                    <a:pt x="17582" y="8872"/>
                    <a:pt x="17418" y="8919"/>
                    <a:pt x="17372" y="9059"/>
                  </a:cubicBezTo>
                  <a:cubicBezTo>
                    <a:pt x="17231" y="9503"/>
                    <a:pt x="16998" y="9900"/>
                    <a:pt x="16718" y="1027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7613;p52"/>
            <p:cNvSpPr/>
            <p:nvPr/>
          </p:nvSpPr>
          <p:spPr>
            <a:xfrm>
              <a:off x="1213975" y="2839675"/>
              <a:ext cx="194975" cy="197900"/>
            </a:xfrm>
            <a:custGeom>
              <a:avLst/>
              <a:gdLst/>
              <a:ahLst/>
              <a:cxnLst/>
              <a:rect l="l" t="t" r="r" b="b"/>
              <a:pathLst>
                <a:path w="7799" h="7916" extrusionOk="0">
                  <a:moveTo>
                    <a:pt x="4856" y="1"/>
                  </a:moveTo>
                  <a:cubicBezTo>
                    <a:pt x="4880" y="491"/>
                    <a:pt x="4553" y="888"/>
                    <a:pt x="4319" y="1238"/>
                  </a:cubicBezTo>
                  <a:cubicBezTo>
                    <a:pt x="4063" y="1565"/>
                    <a:pt x="3993" y="1985"/>
                    <a:pt x="4109" y="2406"/>
                  </a:cubicBezTo>
                  <a:cubicBezTo>
                    <a:pt x="4506" y="2522"/>
                    <a:pt x="4740" y="2196"/>
                    <a:pt x="5067" y="2172"/>
                  </a:cubicBezTo>
                  <a:cubicBezTo>
                    <a:pt x="5393" y="2126"/>
                    <a:pt x="5697" y="2032"/>
                    <a:pt x="5814" y="2429"/>
                  </a:cubicBezTo>
                  <a:cubicBezTo>
                    <a:pt x="5977" y="2943"/>
                    <a:pt x="6351" y="2943"/>
                    <a:pt x="6748" y="2919"/>
                  </a:cubicBezTo>
                  <a:cubicBezTo>
                    <a:pt x="7121" y="2896"/>
                    <a:pt x="7471" y="2966"/>
                    <a:pt x="7798" y="3130"/>
                  </a:cubicBezTo>
                  <a:cubicBezTo>
                    <a:pt x="7798" y="3293"/>
                    <a:pt x="7728" y="3456"/>
                    <a:pt x="7612" y="3573"/>
                  </a:cubicBezTo>
                  <a:cubicBezTo>
                    <a:pt x="6631" y="4484"/>
                    <a:pt x="5790" y="5581"/>
                    <a:pt x="4833" y="6515"/>
                  </a:cubicBezTo>
                  <a:cubicBezTo>
                    <a:pt x="3829" y="7472"/>
                    <a:pt x="2428" y="7916"/>
                    <a:pt x="1051" y="7682"/>
                  </a:cubicBezTo>
                  <a:cubicBezTo>
                    <a:pt x="304" y="7566"/>
                    <a:pt x="0" y="7099"/>
                    <a:pt x="280" y="6422"/>
                  </a:cubicBezTo>
                  <a:cubicBezTo>
                    <a:pt x="747" y="5254"/>
                    <a:pt x="1237" y="4110"/>
                    <a:pt x="2148" y="3200"/>
                  </a:cubicBezTo>
                  <a:cubicBezTo>
                    <a:pt x="2895" y="2452"/>
                    <a:pt x="3432" y="1565"/>
                    <a:pt x="4086" y="748"/>
                  </a:cubicBezTo>
                  <a:cubicBezTo>
                    <a:pt x="4296" y="444"/>
                    <a:pt x="4483" y="141"/>
                    <a:pt x="485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7614;p52"/>
            <p:cNvSpPr/>
            <p:nvPr/>
          </p:nvSpPr>
          <p:spPr>
            <a:xfrm>
              <a:off x="1499400" y="3025875"/>
              <a:ext cx="120250" cy="208425"/>
            </a:xfrm>
            <a:custGeom>
              <a:avLst/>
              <a:gdLst/>
              <a:ahLst/>
              <a:cxnLst/>
              <a:rect l="l" t="t" r="r" b="b"/>
              <a:pathLst>
                <a:path w="4810" h="8337" extrusionOk="0">
                  <a:moveTo>
                    <a:pt x="4670" y="24"/>
                  </a:moveTo>
                  <a:cubicBezTo>
                    <a:pt x="4810" y="2009"/>
                    <a:pt x="4530" y="3970"/>
                    <a:pt x="4436" y="5931"/>
                  </a:cubicBezTo>
                  <a:cubicBezTo>
                    <a:pt x="4390" y="7239"/>
                    <a:pt x="3783" y="7823"/>
                    <a:pt x="2452" y="8103"/>
                  </a:cubicBezTo>
                  <a:cubicBezTo>
                    <a:pt x="1331" y="8336"/>
                    <a:pt x="677" y="7916"/>
                    <a:pt x="350" y="6749"/>
                  </a:cubicBezTo>
                  <a:cubicBezTo>
                    <a:pt x="607" y="6562"/>
                    <a:pt x="607" y="6165"/>
                    <a:pt x="350" y="5978"/>
                  </a:cubicBezTo>
                  <a:lnTo>
                    <a:pt x="350" y="5161"/>
                  </a:lnTo>
                  <a:cubicBezTo>
                    <a:pt x="537" y="5044"/>
                    <a:pt x="537" y="4904"/>
                    <a:pt x="350" y="4787"/>
                  </a:cubicBezTo>
                  <a:cubicBezTo>
                    <a:pt x="304" y="3993"/>
                    <a:pt x="0" y="3223"/>
                    <a:pt x="187" y="2406"/>
                  </a:cubicBezTo>
                  <a:lnTo>
                    <a:pt x="537" y="2406"/>
                  </a:lnTo>
                  <a:lnTo>
                    <a:pt x="934" y="2406"/>
                  </a:lnTo>
                  <a:cubicBezTo>
                    <a:pt x="958" y="2453"/>
                    <a:pt x="1028" y="2499"/>
                    <a:pt x="1051" y="2546"/>
                  </a:cubicBezTo>
                  <a:cubicBezTo>
                    <a:pt x="1401" y="3433"/>
                    <a:pt x="1775" y="3667"/>
                    <a:pt x="2639" y="3340"/>
                  </a:cubicBezTo>
                  <a:cubicBezTo>
                    <a:pt x="2919" y="3176"/>
                    <a:pt x="3292" y="3246"/>
                    <a:pt x="3502" y="3503"/>
                  </a:cubicBezTo>
                  <a:cubicBezTo>
                    <a:pt x="3619" y="3620"/>
                    <a:pt x="3759" y="3830"/>
                    <a:pt x="3969" y="3667"/>
                  </a:cubicBezTo>
                  <a:cubicBezTo>
                    <a:pt x="4063" y="3503"/>
                    <a:pt x="4016" y="3316"/>
                    <a:pt x="3876" y="3223"/>
                  </a:cubicBezTo>
                  <a:cubicBezTo>
                    <a:pt x="3292" y="2593"/>
                    <a:pt x="3456" y="1869"/>
                    <a:pt x="3829" y="1332"/>
                  </a:cubicBezTo>
                  <a:cubicBezTo>
                    <a:pt x="4296" y="701"/>
                    <a:pt x="3853" y="631"/>
                    <a:pt x="3502" y="421"/>
                  </a:cubicBezTo>
                  <a:cubicBezTo>
                    <a:pt x="3502" y="188"/>
                    <a:pt x="3713" y="1"/>
                    <a:pt x="3946" y="48"/>
                  </a:cubicBezTo>
                  <a:cubicBezTo>
                    <a:pt x="4203" y="48"/>
                    <a:pt x="4436" y="24"/>
                    <a:pt x="4670" y="2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7615;p52"/>
            <p:cNvSpPr/>
            <p:nvPr/>
          </p:nvSpPr>
          <p:spPr>
            <a:xfrm>
              <a:off x="1502325" y="2911475"/>
              <a:ext cx="113825" cy="133700"/>
            </a:xfrm>
            <a:custGeom>
              <a:avLst/>
              <a:gdLst/>
              <a:ahLst/>
              <a:cxnLst/>
              <a:rect l="l" t="t" r="r" b="b"/>
              <a:pathLst>
                <a:path w="4553" h="5348" extrusionOk="0">
                  <a:moveTo>
                    <a:pt x="4553" y="4600"/>
                  </a:moveTo>
                  <a:lnTo>
                    <a:pt x="3852" y="4600"/>
                  </a:lnTo>
                  <a:cubicBezTo>
                    <a:pt x="3619" y="4577"/>
                    <a:pt x="3409" y="4764"/>
                    <a:pt x="3409" y="4997"/>
                  </a:cubicBezTo>
                  <a:cubicBezTo>
                    <a:pt x="3152" y="5091"/>
                    <a:pt x="2895" y="5347"/>
                    <a:pt x="2638" y="4997"/>
                  </a:cubicBezTo>
                  <a:cubicBezTo>
                    <a:pt x="2405" y="4764"/>
                    <a:pt x="2452" y="4414"/>
                    <a:pt x="2708" y="4227"/>
                  </a:cubicBezTo>
                  <a:cubicBezTo>
                    <a:pt x="2942" y="4040"/>
                    <a:pt x="3059" y="3736"/>
                    <a:pt x="3012" y="3433"/>
                  </a:cubicBezTo>
                  <a:cubicBezTo>
                    <a:pt x="3222" y="3316"/>
                    <a:pt x="3409" y="3199"/>
                    <a:pt x="3315" y="2919"/>
                  </a:cubicBezTo>
                  <a:cubicBezTo>
                    <a:pt x="3269" y="2756"/>
                    <a:pt x="3105" y="2662"/>
                    <a:pt x="2942" y="2662"/>
                  </a:cubicBezTo>
                  <a:cubicBezTo>
                    <a:pt x="2615" y="2662"/>
                    <a:pt x="2615" y="2919"/>
                    <a:pt x="2615" y="3153"/>
                  </a:cubicBezTo>
                  <a:lnTo>
                    <a:pt x="2615" y="3433"/>
                  </a:lnTo>
                  <a:cubicBezTo>
                    <a:pt x="2592" y="3947"/>
                    <a:pt x="2078" y="3806"/>
                    <a:pt x="1821" y="4017"/>
                  </a:cubicBezTo>
                  <a:cubicBezTo>
                    <a:pt x="1774" y="3666"/>
                    <a:pt x="1588" y="3573"/>
                    <a:pt x="1261" y="3713"/>
                  </a:cubicBezTo>
                  <a:cubicBezTo>
                    <a:pt x="957" y="3853"/>
                    <a:pt x="630" y="4063"/>
                    <a:pt x="233" y="4017"/>
                  </a:cubicBezTo>
                  <a:cubicBezTo>
                    <a:pt x="163" y="3760"/>
                    <a:pt x="607" y="3480"/>
                    <a:pt x="210" y="3223"/>
                  </a:cubicBezTo>
                  <a:cubicBezTo>
                    <a:pt x="210" y="2943"/>
                    <a:pt x="0" y="2709"/>
                    <a:pt x="70" y="2429"/>
                  </a:cubicBezTo>
                  <a:cubicBezTo>
                    <a:pt x="374" y="2429"/>
                    <a:pt x="560" y="2102"/>
                    <a:pt x="397" y="1845"/>
                  </a:cubicBezTo>
                  <a:cubicBezTo>
                    <a:pt x="187" y="1332"/>
                    <a:pt x="257" y="795"/>
                    <a:pt x="233" y="234"/>
                  </a:cubicBezTo>
                  <a:cubicBezTo>
                    <a:pt x="700" y="258"/>
                    <a:pt x="887" y="608"/>
                    <a:pt x="1097" y="958"/>
                  </a:cubicBezTo>
                  <a:cubicBezTo>
                    <a:pt x="1167" y="1121"/>
                    <a:pt x="1331" y="1191"/>
                    <a:pt x="1494" y="1168"/>
                  </a:cubicBezTo>
                  <a:cubicBezTo>
                    <a:pt x="1704" y="1121"/>
                    <a:pt x="1821" y="888"/>
                    <a:pt x="1751" y="701"/>
                  </a:cubicBezTo>
                  <a:cubicBezTo>
                    <a:pt x="1588" y="234"/>
                    <a:pt x="1915" y="444"/>
                    <a:pt x="2125" y="351"/>
                  </a:cubicBezTo>
                  <a:cubicBezTo>
                    <a:pt x="2778" y="94"/>
                    <a:pt x="3479" y="1"/>
                    <a:pt x="4203" y="71"/>
                  </a:cubicBezTo>
                  <a:lnTo>
                    <a:pt x="4553" y="71"/>
                  </a:lnTo>
                  <a:lnTo>
                    <a:pt x="4553" y="444"/>
                  </a:lnTo>
                  <a:cubicBezTo>
                    <a:pt x="4249" y="444"/>
                    <a:pt x="3993" y="444"/>
                    <a:pt x="3969" y="841"/>
                  </a:cubicBezTo>
                  <a:cubicBezTo>
                    <a:pt x="3689" y="888"/>
                    <a:pt x="3339" y="725"/>
                    <a:pt x="3222" y="1121"/>
                  </a:cubicBezTo>
                  <a:cubicBezTo>
                    <a:pt x="3082" y="1565"/>
                    <a:pt x="3596" y="1752"/>
                    <a:pt x="3619" y="2172"/>
                  </a:cubicBezTo>
                  <a:cubicBezTo>
                    <a:pt x="3619" y="2452"/>
                    <a:pt x="3946" y="2406"/>
                    <a:pt x="4156" y="2429"/>
                  </a:cubicBezTo>
                  <a:cubicBezTo>
                    <a:pt x="4133" y="2802"/>
                    <a:pt x="4226" y="3199"/>
                    <a:pt x="4086" y="3573"/>
                  </a:cubicBezTo>
                  <a:cubicBezTo>
                    <a:pt x="3922" y="4017"/>
                    <a:pt x="4156" y="4157"/>
                    <a:pt x="4530" y="4203"/>
                  </a:cubicBezTo>
                  <a:cubicBezTo>
                    <a:pt x="4553" y="4343"/>
                    <a:pt x="4553" y="4484"/>
                    <a:pt x="4553" y="4600"/>
                  </a:cubicBezTo>
                  <a:close/>
                  <a:moveTo>
                    <a:pt x="1308" y="2125"/>
                  </a:moveTo>
                  <a:cubicBezTo>
                    <a:pt x="1144" y="2125"/>
                    <a:pt x="1051" y="2195"/>
                    <a:pt x="1051" y="2336"/>
                  </a:cubicBezTo>
                  <a:cubicBezTo>
                    <a:pt x="1027" y="2639"/>
                    <a:pt x="1051" y="2873"/>
                    <a:pt x="1378" y="2943"/>
                  </a:cubicBezTo>
                  <a:cubicBezTo>
                    <a:pt x="1564" y="2989"/>
                    <a:pt x="1728" y="2873"/>
                    <a:pt x="1728" y="2686"/>
                  </a:cubicBezTo>
                  <a:cubicBezTo>
                    <a:pt x="1774" y="2382"/>
                    <a:pt x="1541" y="2242"/>
                    <a:pt x="1308" y="2125"/>
                  </a:cubicBezTo>
                  <a:close/>
                  <a:moveTo>
                    <a:pt x="2778" y="1892"/>
                  </a:moveTo>
                  <a:cubicBezTo>
                    <a:pt x="2732" y="1682"/>
                    <a:pt x="2638" y="1495"/>
                    <a:pt x="2358" y="1518"/>
                  </a:cubicBezTo>
                  <a:cubicBezTo>
                    <a:pt x="2218" y="1518"/>
                    <a:pt x="2101" y="1612"/>
                    <a:pt x="2101" y="1752"/>
                  </a:cubicBezTo>
                  <a:cubicBezTo>
                    <a:pt x="2055" y="2055"/>
                    <a:pt x="2335" y="2102"/>
                    <a:pt x="2545" y="2172"/>
                  </a:cubicBezTo>
                  <a:cubicBezTo>
                    <a:pt x="2685" y="2195"/>
                    <a:pt x="2755" y="2079"/>
                    <a:pt x="2778" y="189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7616;p52"/>
            <p:cNvSpPr/>
            <p:nvPr/>
          </p:nvSpPr>
          <p:spPr>
            <a:xfrm>
              <a:off x="1833275" y="2871800"/>
              <a:ext cx="101000" cy="154700"/>
            </a:xfrm>
            <a:custGeom>
              <a:avLst/>
              <a:gdLst/>
              <a:ahLst/>
              <a:cxnLst/>
              <a:rect l="l" t="t" r="r" b="b"/>
              <a:pathLst>
                <a:path w="4040" h="6188" extrusionOk="0">
                  <a:moveTo>
                    <a:pt x="654" y="3829"/>
                  </a:moveTo>
                  <a:cubicBezTo>
                    <a:pt x="841" y="3829"/>
                    <a:pt x="1028" y="3852"/>
                    <a:pt x="1238" y="3923"/>
                  </a:cubicBezTo>
                  <a:cubicBezTo>
                    <a:pt x="1681" y="4109"/>
                    <a:pt x="1892" y="3899"/>
                    <a:pt x="2078" y="3526"/>
                  </a:cubicBezTo>
                  <a:cubicBezTo>
                    <a:pt x="2312" y="3105"/>
                    <a:pt x="2242" y="2615"/>
                    <a:pt x="1868" y="2522"/>
                  </a:cubicBezTo>
                  <a:cubicBezTo>
                    <a:pt x="1191" y="2335"/>
                    <a:pt x="1238" y="1494"/>
                    <a:pt x="607" y="1378"/>
                  </a:cubicBezTo>
                  <a:cubicBezTo>
                    <a:pt x="888" y="911"/>
                    <a:pt x="24" y="490"/>
                    <a:pt x="537" y="0"/>
                  </a:cubicBezTo>
                  <a:cubicBezTo>
                    <a:pt x="1191" y="93"/>
                    <a:pt x="1401" y="700"/>
                    <a:pt x="1705" y="1121"/>
                  </a:cubicBezTo>
                  <a:cubicBezTo>
                    <a:pt x="1985" y="1518"/>
                    <a:pt x="2312" y="1891"/>
                    <a:pt x="2685" y="2195"/>
                  </a:cubicBezTo>
                  <a:cubicBezTo>
                    <a:pt x="3129" y="2545"/>
                    <a:pt x="3456" y="3012"/>
                    <a:pt x="3643" y="3526"/>
                  </a:cubicBezTo>
                  <a:cubicBezTo>
                    <a:pt x="4040" y="4460"/>
                    <a:pt x="3713" y="5230"/>
                    <a:pt x="2802" y="5604"/>
                  </a:cubicBezTo>
                  <a:cubicBezTo>
                    <a:pt x="2242" y="5860"/>
                    <a:pt x="1728" y="6187"/>
                    <a:pt x="1028" y="6024"/>
                  </a:cubicBezTo>
                  <a:cubicBezTo>
                    <a:pt x="537" y="5907"/>
                    <a:pt x="187" y="5744"/>
                    <a:pt x="0" y="5253"/>
                  </a:cubicBezTo>
                  <a:lnTo>
                    <a:pt x="47" y="5183"/>
                  </a:lnTo>
                  <a:cubicBezTo>
                    <a:pt x="421" y="5090"/>
                    <a:pt x="607" y="5510"/>
                    <a:pt x="934" y="5487"/>
                  </a:cubicBezTo>
                  <a:cubicBezTo>
                    <a:pt x="1191" y="4786"/>
                    <a:pt x="1191" y="4786"/>
                    <a:pt x="748" y="4273"/>
                  </a:cubicBezTo>
                  <a:cubicBezTo>
                    <a:pt x="631" y="4156"/>
                    <a:pt x="654" y="3969"/>
                    <a:pt x="654" y="380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7617;p52"/>
            <p:cNvSpPr/>
            <p:nvPr/>
          </p:nvSpPr>
          <p:spPr>
            <a:xfrm>
              <a:off x="1764400" y="2897475"/>
              <a:ext cx="85250" cy="105100"/>
            </a:xfrm>
            <a:custGeom>
              <a:avLst/>
              <a:gdLst/>
              <a:ahLst/>
              <a:cxnLst/>
              <a:rect l="l" t="t" r="r" b="b"/>
              <a:pathLst>
                <a:path w="3410" h="4204" extrusionOk="0">
                  <a:moveTo>
                    <a:pt x="0" y="1051"/>
                  </a:moveTo>
                  <a:cubicBezTo>
                    <a:pt x="397" y="981"/>
                    <a:pt x="514" y="677"/>
                    <a:pt x="631" y="374"/>
                  </a:cubicBezTo>
                  <a:cubicBezTo>
                    <a:pt x="677" y="164"/>
                    <a:pt x="794" y="0"/>
                    <a:pt x="1028" y="70"/>
                  </a:cubicBezTo>
                  <a:cubicBezTo>
                    <a:pt x="1261" y="164"/>
                    <a:pt x="1238" y="397"/>
                    <a:pt x="1191" y="584"/>
                  </a:cubicBezTo>
                  <a:cubicBezTo>
                    <a:pt x="1074" y="934"/>
                    <a:pt x="607" y="1331"/>
                    <a:pt x="1098" y="1588"/>
                  </a:cubicBezTo>
                  <a:cubicBezTo>
                    <a:pt x="1588" y="1845"/>
                    <a:pt x="1962" y="2242"/>
                    <a:pt x="2592" y="2102"/>
                  </a:cubicBezTo>
                  <a:cubicBezTo>
                    <a:pt x="3199" y="1985"/>
                    <a:pt x="3246" y="2008"/>
                    <a:pt x="3409" y="2779"/>
                  </a:cubicBezTo>
                  <a:lnTo>
                    <a:pt x="3409" y="2779"/>
                  </a:lnTo>
                  <a:cubicBezTo>
                    <a:pt x="3036" y="2755"/>
                    <a:pt x="2779" y="2872"/>
                    <a:pt x="2825" y="3316"/>
                  </a:cubicBezTo>
                  <a:cubicBezTo>
                    <a:pt x="2825" y="3596"/>
                    <a:pt x="2825" y="3876"/>
                    <a:pt x="2825" y="4156"/>
                  </a:cubicBezTo>
                  <a:lnTo>
                    <a:pt x="2779" y="4203"/>
                  </a:lnTo>
                  <a:cubicBezTo>
                    <a:pt x="2452" y="4110"/>
                    <a:pt x="2172" y="3900"/>
                    <a:pt x="2008" y="3619"/>
                  </a:cubicBezTo>
                  <a:cubicBezTo>
                    <a:pt x="1308" y="2802"/>
                    <a:pt x="654" y="1915"/>
                    <a:pt x="0" y="105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7618;p52"/>
            <p:cNvSpPr/>
            <p:nvPr/>
          </p:nvSpPr>
          <p:spPr>
            <a:xfrm>
              <a:off x="1612050" y="2785400"/>
              <a:ext cx="152375" cy="138375"/>
            </a:xfrm>
            <a:custGeom>
              <a:avLst/>
              <a:gdLst/>
              <a:ahLst/>
              <a:cxnLst/>
              <a:rect l="l" t="t" r="r" b="b"/>
              <a:pathLst>
                <a:path w="6095" h="5535" extrusionOk="0">
                  <a:moveTo>
                    <a:pt x="327" y="1331"/>
                  </a:moveTo>
                  <a:cubicBezTo>
                    <a:pt x="141" y="1308"/>
                    <a:pt x="0" y="1215"/>
                    <a:pt x="71" y="1028"/>
                  </a:cubicBezTo>
                  <a:cubicBezTo>
                    <a:pt x="187" y="678"/>
                    <a:pt x="351" y="374"/>
                    <a:pt x="514" y="47"/>
                  </a:cubicBezTo>
                  <a:cubicBezTo>
                    <a:pt x="1004" y="1"/>
                    <a:pt x="1261" y="374"/>
                    <a:pt x="1635" y="538"/>
                  </a:cubicBezTo>
                  <a:cubicBezTo>
                    <a:pt x="2849" y="1121"/>
                    <a:pt x="3596" y="2172"/>
                    <a:pt x="4367" y="3199"/>
                  </a:cubicBezTo>
                  <a:cubicBezTo>
                    <a:pt x="4717" y="3666"/>
                    <a:pt x="5254" y="3760"/>
                    <a:pt x="5674" y="4040"/>
                  </a:cubicBezTo>
                  <a:cubicBezTo>
                    <a:pt x="5954" y="4203"/>
                    <a:pt x="6094" y="4297"/>
                    <a:pt x="5978" y="4670"/>
                  </a:cubicBezTo>
                  <a:cubicBezTo>
                    <a:pt x="5908" y="4927"/>
                    <a:pt x="6048" y="5230"/>
                    <a:pt x="6094" y="5534"/>
                  </a:cubicBezTo>
                  <a:cubicBezTo>
                    <a:pt x="5300" y="5137"/>
                    <a:pt x="4950" y="4320"/>
                    <a:pt x="4367" y="3713"/>
                  </a:cubicBezTo>
                  <a:cubicBezTo>
                    <a:pt x="3433" y="2732"/>
                    <a:pt x="2709" y="1541"/>
                    <a:pt x="1355" y="1004"/>
                  </a:cubicBezTo>
                  <a:cubicBezTo>
                    <a:pt x="748" y="748"/>
                    <a:pt x="748" y="724"/>
                    <a:pt x="327" y="133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7619;p52"/>
            <p:cNvSpPr/>
            <p:nvPr/>
          </p:nvSpPr>
          <p:spPr>
            <a:xfrm>
              <a:off x="1413000" y="2808750"/>
              <a:ext cx="89925" cy="103350"/>
            </a:xfrm>
            <a:custGeom>
              <a:avLst/>
              <a:gdLst/>
              <a:ahLst/>
              <a:cxnLst/>
              <a:rect l="l" t="t" r="r" b="b"/>
              <a:pathLst>
                <a:path w="3597" h="4134" extrusionOk="0">
                  <a:moveTo>
                    <a:pt x="24" y="4133"/>
                  </a:moveTo>
                  <a:cubicBezTo>
                    <a:pt x="1" y="3759"/>
                    <a:pt x="164" y="3409"/>
                    <a:pt x="141" y="2966"/>
                  </a:cubicBezTo>
                  <a:cubicBezTo>
                    <a:pt x="47" y="2452"/>
                    <a:pt x="398" y="1962"/>
                    <a:pt x="935" y="1915"/>
                  </a:cubicBezTo>
                  <a:cubicBezTo>
                    <a:pt x="1472" y="1845"/>
                    <a:pt x="1705" y="1518"/>
                    <a:pt x="1635" y="934"/>
                  </a:cubicBezTo>
                  <a:cubicBezTo>
                    <a:pt x="1588" y="584"/>
                    <a:pt x="1775" y="351"/>
                    <a:pt x="2149" y="397"/>
                  </a:cubicBezTo>
                  <a:cubicBezTo>
                    <a:pt x="2522" y="444"/>
                    <a:pt x="2896" y="211"/>
                    <a:pt x="3223" y="0"/>
                  </a:cubicBezTo>
                  <a:cubicBezTo>
                    <a:pt x="3456" y="351"/>
                    <a:pt x="3596" y="748"/>
                    <a:pt x="3596" y="1168"/>
                  </a:cubicBezTo>
                  <a:cubicBezTo>
                    <a:pt x="3596" y="1331"/>
                    <a:pt x="3573" y="1471"/>
                    <a:pt x="3573" y="1635"/>
                  </a:cubicBezTo>
                  <a:cubicBezTo>
                    <a:pt x="3410" y="1588"/>
                    <a:pt x="3269" y="1471"/>
                    <a:pt x="3199" y="1308"/>
                  </a:cubicBezTo>
                  <a:cubicBezTo>
                    <a:pt x="2966" y="911"/>
                    <a:pt x="2709" y="958"/>
                    <a:pt x="2452" y="1308"/>
                  </a:cubicBezTo>
                  <a:cubicBezTo>
                    <a:pt x="1822" y="2102"/>
                    <a:pt x="1005" y="2756"/>
                    <a:pt x="538" y="3666"/>
                  </a:cubicBezTo>
                  <a:cubicBezTo>
                    <a:pt x="444" y="3900"/>
                    <a:pt x="258" y="4063"/>
                    <a:pt x="24" y="413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7620;p52"/>
            <p:cNvSpPr/>
            <p:nvPr/>
          </p:nvSpPr>
          <p:spPr>
            <a:xfrm>
              <a:off x="1757400" y="2779575"/>
              <a:ext cx="61900" cy="64225"/>
            </a:xfrm>
            <a:custGeom>
              <a:avLst/>
              <a:gdLst/>
              <a:ahLst/>
              <a:cxnLst/>
              <a:rect l="l" t="t" r="r" b="b"/>
              <a:pathLst>
                <a:path w="2476" h="2569" extrusionOk="0">
                  <a:moveTo>
                    <a:pt x="2452" y="2382"/>
                  </a:moveTo>
                  <a:cubicBezTo>
                    <a:pt x="1424" y="2568"/>
                    <a:pt x="864" y="1985"/>
                    <a:pt x="537" y="1144"/>
                  </a:cubicBezTo>
                  <a:cubicBezTo>
                    <a:pt x="397" y="771"/>
                    <a:pt x="0" y="467"/>
                    <a:pt x="117" y="0"/>
                  </a:cubicBezTo>
                  <a:cubicBezTo>
                    <a:pt x="817" y="514"/>
                    <a:pt x="1331" y="1261"/>
                    <a:pt x="2101" y="1728"/>
                  </a:cubicBezTo>
                  <a:cubicBezTo>
                    <a:pt x="2335" y="1845"/>
                    <a:pt x="2475" y="2101"/>
                    <a:pt x="2452" y="238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7621;p52"/>
            <p:cNvSpPr/>
            <p:nvPr/>
          </p:nvSpPr>
          <p:spPr>
            <a:xfrm>
              <a:off x="1579950" y="2929575"/>
              <a:ext cx="37375" cy="43800"/>
            </a:xfrm>
            <a:custGeom>
              <a:avLst/>
              <a:gdLst/>
              <a:ahLst/>
              <a:cxnLst/>
              <a:rect l="l" t="t" r="r" b="b"/>
              <a:pathLst>
                <a:path w="1495" h="1752" extrusionOk="0">
                  <a:moveTo>
                    <a:pt x="1074" y="1705"/>
                  </a:moveTo>
                  <a:cubicBezTo>
                    <a:pt x="864" y="1682"/>
                    <a:pt x="537" y="1752"/>
                    <a:pt x="537" y="1448"/>
                  </a:cubicBezTo>
                  <a:cubicBezTo>
                    <a:pt x="514" y="1028"/>
                    <a:pt x="0" y="841"/>
                    <a:pt x="140" y="397"/>
                  </a:cubicBezTo>
                  <a:cubicBezTo>
                    <a:pt x="257" y="1"/>
                    <a:pt x="607" y="164"/>
                    <a:pt x="888" y="117"/>
                  </a:cubicBezTo>
                  <a:lnTo>
                    <a:pt x="1425" y="327"/>
                  </a:lnTo>
                  <a:cubicBezTo>
                    <a:pt x="1495" y="701"/>
                    <a:pt x="1495" y="1098"/>
                    <a:pt x="1401" y="1495"/>
                  </a:cubicBezTo>
                  <a:cubicBezTo>
                    <a:pt x="1261" y="1495"/>
                    <a:pt x="1144" y="1588"/>
                    <a:pt x="1074" y="170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7622;p52"/>
            <p:cNvSpPr/>
            <p:nvPr/>
          </p:nvSpPr>
          <p:spPr>
            <a:xfrm>
              <a:off x="1495300" y="2878200"/>
              <a:ext cx="20475" cy="94600"/>
            </a:xfrm>
            <a:custGeom>
              <a:avLst/>
              <a:gdLst/>
              <a:ahLst/>
              <a:cxnLst/>
              <a:rect l="l" t="t" r="r" b="b"/>
              <a:pathLst>
                <a:path w="819" h="3784" extrusionOk="0">
                  <a:moveTo>
                    <a:pt x="514" y="1589"/>
                  </a:moveTo>
                  <a:cubicBezTo>
                    <a:pt x="514" y="2126"/>
                    <a:pt x="468" y="2663"/>
                    <a:pt x="678" y="3200"/>
                  </a:cubicBezTo>
                  <a:cubicBezTo>
                    <a:pt x="818" y="3433"/>
                    <a:pt x="655" y="3760"/>
                    <a:pt x="351" y="3783"/>
                  </a:cubicBezTo>
                  <a:cubicBezTo>
                    <a:pt x="1" y="2546"/>
                    <a:pt x="141" y="1262"/>
                    <a:pt x="164" y="1"/>
                  </a:cubicBezTo>
                  <a:lnTo>
                    <a:pt x="328" y="1"/>
                  </a:lnTo>
                  <a:cubicBezTo>
                    <a:pt x="608" y="515"/>
                    <a:pt x="491" y="1052"/>
                    <a:pt x="514" y="158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7623;p52"/>
            <p:cNvSpPr/>
            <p:nvPr/>
          </p:nvSpPr>
          <p:spPr>
            <a:xfrm>
              <a:off x="1503475" y="3031725"/>
              <a:ext cx="28625" cy="54300"/>
            </a:xfrm>
            <a:custGeom>
              <a:avLst/>
              <a:gdLst/>
              <a:ahLst/>
              <a:cxnLst/>
              <a:rect l="l" t="t" r="r" b="b"/>
              <a:pathLst>
                <a:path w="1145" h="2172" extrusionOk="0">
                  <a:moveTo>
                    <a:pt x="771" y="2172"/>
                  </a:moveTo>
                  <a:lnTo>
                    <a:pt x="374" y="2172"/>
                  </a:lnTo>
                  <a:lnTo>
                    <a:pt x="374" y="1215"/>
                  </a:lnTo>
                  <a:cubicBezTo>
                    <a:pt x="398" y="1004"/>
                    <a:pt x="258" y="818"/>
                    <a:pt x="71" y="794"/>
                  </a:cubicBezTo>
                  <a:cubicBezTo>
                    <a:pt x="1" y="537"/>
                    <a:pt x="1" y="257"/>
                    <a:pt x="71" y="0"/>
                  </a:cubicBezTo>
                  <a:lnTo>
                    <a:pt x="398" y="0"/>
                  </a:lnTo>
                  <a:cubicBezTo>
                    <a:pt x="748" y="678"/>
                    <a:pt x="1145" y="1355"/>
                    <a:pt x="771" y="217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7624;p52"/>
            <p:cNvSpPr/>
            <p:nvPr/>
          </p:nvSpPr>
          <p:spPr>
            <a:xfrm>
              <a:off x="1502900" y="3000775"/>
              <a:ext cx="44975" cy="30975"/>
            </a:xfrm>
            <a:custGeom>
              <a:avLst/>
              <a:gdLst/>
              <a:ahLst/>
              <a:cxnLst/>
              <a:rect l="l" t="t" r="r" b="b"/>
              <a:pathLst>
                <a:path w="1799" h="1239" extrusionOk="0">
                  <a:moveTo>
                    <a:pt x="397" y="1238"/>
                  </a:moveTo>
                  <a:lnTo>
                    <a:pt x="70" y="1238"/>
                  </a:lnTo>
                  <a:cubicBezTo>
                    <a:pt x="0" y="982"/>
                    <a:pt x="0" y="701"/>
                    <a:pt x="47" y="445"/>
                  </a:cubicBezTo>
                  <a:lnTo>
                    <a:pt x="210" y="445"/>
                  </a:lnTo>
                  <a:cubicBezTo>
                    <a:pt x="607" y="491"/>
                    <a:pt x="911" y="281"/>
                    <a:pt x="1238" y="141"/>
                  </a:cubicBezTo>
                  <a:cubicBezTo>
                    <a:pt x="1565" y="1"/>
                    <a:pt x="1751" y="94"/>
                    <a:pt x="1798" y="445"/>
                  </a:cubicBezTo>
                  <a:cubicBezTo>
                    <a:pt x="1495" y="631"/>
                    <a:pt x="1214" y="865"/>
                    <a:pt x="818" y="865"/>
                  </a:cubicBezTo>
                  <a:cubicBezTo>
                    <a:pt x="631" y="865"/>
                    <a:pt x="491" y="1052"/>
                    <a:pt x="397" y="123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7625;p52"/>
            <p:cNvSpPr/>
            <p:nvPr/>
          </p:nvSpPr>
          <p:spPr>
            <a:xfrm>
              <a:off x="1592775" y="2863025"/>
              <a:ext cx="30975" cy="50225"/>
            </a:xfrm>
            <a:custGeom>
              <a:avLst/>
              <a:gdLst/>
              <a:ahLst/>
              <a:cxnLst/>
              <a:rect l="l" t="t" r="r" b="b"/>
              <a:pathLst>
                <a:path w="1239" h="2009" extrusionOk="0">
                  <a:moveTo>
                    <a:pt x="935" y="2009"/>
                  </a:moveTo>
                  <a:lnTo>
                    <a:pt x="561" y="2009"/>
                  </a:lnTo>
                  <a:cubicBezTo>
                    <a:pt x="561" y="1799"/>
                    <a:pt x="631" y="1565"/>
                    <a:pt x="538" y="1425"/>
                  </a:cubicBezTo>
                  <a:cubicBezTo>
                    <a:pt x="1" y="631"/>
                    <a:pt x="725" y="398"/>
                    <a:pt x="1122" y="1"/>
                  </a:cubicBezTo>
                  <a:cubicBezTo>
                    <a:pt x="1238" y="701"/>
                    <a:pt x="958" y="1332"/>
                    <a:pt x="935" y="200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7626;p52"/>
            <p:cNvSpPr/>
            <p:nvPr/>
          </p:nvSpPr>
          <p:spPr>
            <a:xfrm>
              <a:off x="1496475" y="2838525"/>
              <a:ext cx="25700" cy="39700"/>
            </a:xfrm>
            <a:custGeom>
              <a:avLst/>
              <a:gdLst/>
              <a:ahLst/>
              <a:cxnLst/>
              <a:rect l="l" t="t" r="r" b="b"/>
              <a:pathLst>
                <a:path w="1028" h="1588" extrusionOk="0">
                  <a:moveTo>
                    <a:pt x="281" y="1588"/>
                  </a:moveTo>
                  <a:lnTo>
                    <a:pt x="117" y="1588"/>
                  </a:lnTo>
                  <a:cubicBezTo>
                    <a:pt x="1" y="1191"/>
                    <a:pt x="141" y="841"/>
                    <a:pt x="234" y="467"/>
                  </a:cubicBezTo>
                  <a:cubicBezTo>
                    <a:pt x="234" y="327"/>
                    <a:pt x="257" y="187"/>
                    <a:pt x="257" y="0"/>
                  </a:cubicBezTo>
                  <a:cubicBezTo>
                    <a:pt x="1028" y="584"/>
                    <a:pt x="1028" y="1074"/>
                    <a:pt x="281" y="158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7627;p52"/>
            <p:cNvSpPr/>
            <p:nvPr/>
          </p:nvSpPr>
          <p:spPr>
            <a:xfrm>
              <a:off x="1600950" y="2966925"/>
              <a:ext cx="16375" cy="49650"/>
            </a:xfrm>
            <a:custGeom>
              <a:avLst/>
              <a:gdLst/>
              <a:ahLst/>
              <a:cxnLst/>
              <a:rect l="l" t="t" r="r" b="b"/>
              <a:pathLst>
                <a:path w="655" h="1986" extrusionOk="0">
                  <a:moveTo>
                    <a:pt x="234" y="211"/>
                  </a:moveTo>
                  <a:cubicBezTo>
                    <a:pt x="304" y="94"/>
                    <a:pt x="421" y="1"/>
                    <a:pt x="561" y="1"/>
                  </a:cubicBezTo>
                  <a:cubicBezTo>
                    <a:pt x="631" y="678"/>
                    <a:pt x="655" y="1332"/>
                    <a:pt x="608" y="1985"/>
                  </a:cubicBezTo>
                  <a:cubicBezTo>
                    <a:pt x="234" y="1939"/>
                    <a:pt x="1" y="1799"/>
                    <a:pt x="164" y="1355"/>
                  </a:cubicBezTo>
                  <a:cubicBezTo>
                    <a:pt x="304" y="981"/>
                    <a:pt x="211" y="584"/>
                    <a:pt x="234" y="21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7628;p52"/>
            <p:cNvSpPr/>
            <p:nvPr/>
          </p:nvSpPr>
          <p:spPr>
            <a:xfrm>
              <a:off x="1335950" y="2804650"/>
              <a:ext cx="23975" cy="34475"/>
            </a:xfrm>
            <a:custGeom>
              <a:avLst/>
              <a:gdLst/>
              <a:ahLst/>
              <a:cxnLst/>
              <a:rect l="l" t="t" r="r" b="b"/>
              <a:pathLst>
                <a:path w="959" h="1379" extrusionOk="0">
                  <a:moveTo>
                    <a:pt x="958" y="1"/>
                  </a:moveTo>
                  <a:cubicBezTo>
                    <a:pt x="935" y="678"/>
                    <a:pt x="795" y="1262"/>
                    <a:pt x="1" y="1379"/>
                  </a:cubicBezTo>
                  <a:cubicBezTo>
                    <a:pt x="351" y="958"/>
                    <a:pt x="444" y="328"/>
                    <a:pt x="9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7629;p52"/>
            <p:cNvSpPr/>
            <p:nvPr/>
          </p:nvSpPr>
          <p:spPr>
            <a:xfrm>
              <a:off x="1503475" y="3051575"/>
              <a:ext cx="9950" cy="34450"/>
            </a:xfrm>
            <a:custGeom>
              <a:avLst/>
              <a:gdLst/>
              <a:ahLst/>
              <a:cxnLst/>
              <a:rect l="l" t="t" r="r" b="b"/>
              <a:pathLst>
                <a:path w="398" h="1378" extrusionOk="0">
                  <a:moveTo>
                    <a:pt x="71" y="0"/>
                  </a:moveTo>
                  <a:cubicBezTo>
                    <a:pt x="258" y="24"/>
                    <a:pt x="398" y="210"/>
                    <a:pt x="374" y="421"/>
                  </a:cubicBezTo>
                  <a:lnTo>
                    <a:pt x="374" y="1378"/>
                  </a:lnTo>
                  <a:lnTo>
                    <a:pt x="47" y="1378"/>
                  </a:lnTo>
                  <a:cubicBezTo>
                    <a:pt x="1" y="911"/>
                    <a:pt x="1" y="444"/>
                    <a:pt x="7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7630;p52"/>
            <p:cNvSpPr/>
            <p:nvPr/>
          </p:nvSpPr>
          <p:spPr>
            <a:xfrm>
              <a:off x="1602125" y="2922575"/>
              <a:ext cx="14625" cy="15200"/>
            </a:xfrm>
            <a:custGeom>
              <a:avLst/>
              <a:gdLst/>
              <a:ahLst/>
              <a:cxnLst/>
              <a:rect l="l" t="t" r="r" b="b"/>
              <a:pathLst>
                <a:path w="585" h="608" extrusionOk="0">
                  <a:moveTo>
                    <a:pt x="538" y="607"/>
                  </a:moveTo>
                  <a:lnTo>
                    <a:pt x="1" y="397"/>
                  </a:lnTo>
                  <a:cubicBezTo>
                    <a:pt x="24" y="24"/>
                    <a:pt x="304" y="0"/>
                    <a:pt x="584" y="0"/>
                  </a:cubicBezTo>
                  <a:cubicBezTo>
                    <a:pt x="561" y="210"/>
                    <a:pt x="561" y="397"/>
                    <a:pt x="538" y="60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7631;p52"/>
            <p:cNvSpPr/>
            <p:nvPr/>
          </p:nvSpPr>
          <p:spPr>
            <a:xfrm>
              <a:off x="1609125" y="2828600"/>
              <a:ext cx="12875" cy="19875"/>
            </a:xfrm>
            <a:custGeom>
              <a:avLst/>
              <a:gdLst/>
              <a:ahLst/>
              <a:cxnLst/>
              <a:rect l="l" t="t" r="r" b="b"/>
              <a:pathLst>
                <a:path w="515" h="795" extrusionOk="0">
                  <a:moveTo>
                    <a:pt x="444" y="794"/>
                  </a:moveTo>
                  <a:cubicBezTo>
                    <a:pt x="1" y="467"/>
                    <a:pt x="1" y="374"/>
                    <a:pt x="421" y="0"/>
                  </a:cubicBezTo>
                  <a:cubicBezTo>
                    <a:pt x="491" y="257"/>
                    <a:pt x="514" y="537"/>
                    <a:pt x="444" y="7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7632;p52"/>
            <p:cNvSpPr/>
            <p:nvPr/>
          </p:nvSpPr>
          <p:spPr>
            <a:xfrm>
              <a:off x="1501725" y="3175325"/>
              <a:ext cx="13450" cy="19275"/>
            </a:xfrm>
            <a:custGeom>
              <a:avLst/>
              <a:gdLst/>
              <a:ahLst/>
              <a:cxnLst/>
              <a:rect l="l" t="t" r="r" b="b"/>
              <a:pathLst>
                <a:path w="538" h="771" extrusionOk="0">
                  <a:moveTo>
                    <a:pt x="281" y="0"/>
                  </a:moveTo>
                  <a:cubicBezTo>
                    <a:pt x="538" y="187"/>
                    <a:pt x="538" y="584"/>
                    <a:pt x="281" y="771"/>
                  </a:cubicBezTo>
                  <a:cubicBezTo>
                    <a:pt x="1" y="584"/>
                    <a:pt x="1" y="187"/>
                    <a:pt x="2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7633;p52"/>
            <p:cNvSpPr/>
            <p:nvPr/>
          </p:nvSpPr>
          <p:spPr>
            <a:xfrm>
              <a:off x="1389650" y="2749800"/>
              <a:ext cx="16375" cy="14600"/>
            </a:xfrm>
            <a:custGeom>
              <a:avLst/>
              <a:gdLst/>
              <a:ahLst/>
              <a:cxnLst/>
              <a:rect l="l" t="t" r="r" b="b"/>
              <a:pathLst>
                <a:path w="655" h="584" extrusionOk="0">
                  <a:moveTo>
                    <a:pt x="398" y="0"/>
                  </a:moveTo>
                  <a:cubicBezTo>
                    <a:pt x="655" y="467"/>
                    <a:pt x="328" y="537"/>
                    <a:pt x="1" y="584"/>
                  </a:cubicBezTo>
                  <a:cubicBezTo>
                    <a:pt x="1" y="327"/>
                    <a:pt x="164" y="94"/>
                    <a:pt x="39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7634;p52"/>
            <p:cNvSpPr/>
            <p:nvPr/>
          </p:nvSpPr>
          <p:spPr>
            <a:xfrm>
              <a:off x="1501725" y="2991450"/>
              <a:ext cx="15800" cy="20450"/>
            </a:xfrm>
            <a:custGeom>
              <a:avLst/>
              <a:gdLst/>
              <a:ahLst/>
              <a:cxnLst/>
              <a:rect l="l" t="t" r="r" b="b"/>
              <a:pathLst>
                <a:path w="632" h="818" extrusionOk="0">
                  <a:moveTo>
                    <a:pt x="257" y="818"/>
                  </a:moveTo>
                  <a:lnTo>
                    <a:pt x="94" y="818"/>
                  </a:lnTo>
                  <a:cubicBezTo>
                    <a:pt x="1" y="537"/>
                    <a:pt x="47" y="234"/>
                    <a:pt x="211" y="0"/>
                  </a:cubicBezTo>
                  <a:cubicBezTo>
                    <a:pt x="631" y="257"/>
                    <a:pt x="187" y="561"/>
                    <a:pt x="257" y="81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7635;p52"/>
            <p:cNvSpPr/>
            <p:nvPr/>
          </p:nvSpPr>
          <p:spPr>
            <a:xfrm>
              <a:off x="1373900" y="2770225"/>
              <a:ext cx="10525" cy="14625"/>
            </a:xfrm>
            <a:custGeom>
              <a:avLst/>
              <a:gdLst/>
              <a:ahLst/>
              <a:cxnLst/>
              <a:rect l="l" t="t" r="r" b="b"/>
              <a:pathLst>
                <a:path w="421" h="585" extrusionOk="0">
                  <a:moveTo>
                    <a:pt x="421" y="0"/>
                  </a:moveTo>
                  <a:cubicBezTo>
                    <a:pt x="421" y="257"/>
                    <a:pt x="397" y="537"/>
                    <a:pt x="24" y="584"/>
                  </a:cubicBezTo>
                  <a:cubicBezTo>
                    <a:pt x="0" y="304"/>
                    <a:pt x="164" y="70"/>
                    <a:pt x="4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7636;p52"/>
            <p:cNvSpPr/>
            <p:nvPr/>
          </p:nvSpPr>
          <p:spPr>
            <a:xfrm>
              <a:off x="1504075" y="3145550"/>
              <a:ext cx="9350" cy="9350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7" y="0"/>
                  </a:moveTo>
                  <a:cubicBezTo>
                    <a:pt x="374" y="117"/>
                    <a:pt x="374" y="257"/>
                    <a:pt x="187" y="374"/>
                  </a:cubicBezTo>
                  <a:cubicBezTo>
                    <a:pt x="0" y="257"/>
                    <a:pt x="0" y="140"/>
                    <a:pt x="1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7637;p52"/>
            <p:cNvSpPr/>
            <p:nvPr/>
          </p:nvSpPr>
          <p:spPr>
            <a:xfrm>
              <a:off x="1749225" y="2768475"/>
              <a:ext cx="11100" cy="11700"/>
            </a:xfrm>
            <a:custGeom>
              <a:avLst/>
              <a:gdLst/>
              <a:ahLst/>
              <a:cxnLst/>
              <a:rect l="l" t="t" r="r" b="b"/>
              <a:pathLst>
                <a:path w="444" h="468" extrusionOk="0">
                  <a:moveTo>
                    <a:pt x="444" y="444"/>
                  </a:moveTo>
                  <a:cubicBezTo>
                    <a:pt x="187" y="467"/>
                    <a:pt x="0" y="234"/>
                    <a:pt x="70" y="0"/>
                  </a:cubicBezTo>
                  <a:cubicBezTo>
                    <a:pt x="280" y="24"/>
                    <a:pt x="444" y="211"/>
                    <a:pt x="444" y="44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7638;p52"/>
            <p:cNvSpPr/>
            <p:nvPr/>
          </p:nvSpPr>
          <p:spPr>
            <a:xfrm>
              <a:off x="1720625" y="2739275"/>
              <a:ext cx="11100" cy="10550"/>
            </a:xfrm>
            <a:custGeom>
              <a:avLst/>
              <a:gdLst/>
              <a:ahLst/>
              <a:cxnLst/>
              <a:rect l="l" t="t" r="r" b="b"/>
              <a:pathLst>
                <a:path w="444" h="422" extrusionOk="0">
                  <a:moveTo>
                    <a:pt x="444" y="398"/>
                  </a:moveTo>
                  <a:cubicBezTo>
                    <a:pt x="140" y="421"/>
                    <a:pt x="0" y="281"/>
                    <a:pt x="24" y="1"/>
                  </a:cubicBezTo>
                  <a:cubicBezTo>
                    <a:pt x="234" y="24"/>
                    <a:pt x="397" y="188"/>
                    <a:pt x="444" y="39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7639;p52"/>
            <p:cNvSpPr/>
            <p:nvPr/>
          </p:nvSpPr>
          <p:spPr>
            <a:xfrm>
              <a:off x="1819275" y="2839675"/>
              <a:ext cx="4675" cy="4125"/>
            </a:xfrm>
            <a:custGeom>
              <a:avLst/>
              <a:gdLst/>
              <a:ahLst/>
              <a:cxnLst/>
              <a:rect l="l" t="t" r="r" b="b"/>
              <a:pathLst>
                <a:path w="187" h="165" extrusionOk="0">
                  <a:moveTo>
                    <a:pt x="163" y="164"/>
                  </a:moveTo>
                  <a:lnTo>
                    <a:pt x="0" y="1"/>
                  </a:lnTo>
                  <a:cubicBezTo>
                    <a:pt x="93" y="1"/>
                    <a:pt x="187" y="71"/>
                    <a:pt x="163" y="16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7640;p52"/>
            <p:cNvSpPr/>
            <p:nvPr/>
          </p:nvSpPr>
          <p:spPr>
            <a:xfrm>
              <a:off x="1715950" y="2730525"/>
              <a:ext cx="4100" cy="4125"/>
            </a:xfrm>
            <a:custGeom>
              <a:avLst/>
              <a:gdLst/>
              <a:ahLst/>
              <a:cxnLst/>
              <a:rect l="l" t="t" r="r" b="b"/>
              <a:pathLst>
                <a:path w="164" h="165" extrusionOk="0">
                  <a:moveTo>
                    <a:pt x="141" y="164"/>
                  </a:moveTo>
                  <a:lnTo>
                    <a:pt x="0" y="1"/>
                  </a:lnTo>
                  <a:cubicBezTo>
                    <a:pt x="94" y="1"/>
                    <a:pt x="164" y="71"/>
                    <a:pt x="141" y="16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7641;p52"/>
            <p:cNvSpPr/>
            <p:nvPr/>
          </p:nvSpPr>
          <p:spPr>
            <a:xfrm>
              <a:off x="1731700" y="2830350"/>
              <a:ext cx="32725" cy="35050"/>
            </a:xfrm>
            <a:custGeom>
              <a:avLst/>
              <a:gdLst/>
              <a:ahLst/>
              <a:cxnLst/>
              <a:rect l="l" t="t" r="r" b="b"/>
              <a:pathLst>
                <a:path w="1309" h="1402" extrusionOk="0">
                  <a:moveTo>
                    <a:pt x="1" y="1401"/>
                  </a:moveTo>
                  <a:cubicBezTo>
                    <a:pt x="281" y="1028"/>
                    <a:pt x="514" y="631"/>
                    <a:pt x="655" y="187"/>
                  </a:cubicBezTo>
                  <a:cubicBezTo>
                    <a:pt x="701" y="47"/>
                    <a:pt x="865" y="0"/>
                    <a:pt x="981" y="47"/>
                  </a:cubicBezTo>
                  <a:cubicBezTo>
                    <a:pt x="1075" y="94"/>
                    <a:pt x="1122" y="187"/>
                    <a:pt x="1122" y="280"/>
                  </a:cubicBezTo>
                  <a:cubicBezTo>
                    <a:pt x="1308" y="1098"/>
                    <a:pt x="1122" y="1261"/>
                    <a:pt x="1" y="140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7642;p52"/>
            <p:cNvSpPr/>
            <p:nvPr/>
          </p:nvSpPr>
          <p:spPr>
            <a:xfrm>
              <a:off x="1512825" y="2997275"/>
              <a:ext cx="94575" cy="124375"/>
            </a:xfrm>
            <a:custGeom>
              <a:avLst/>
              <a:gdLst/>
              <a:ahLst/>
              <a:cxnLst/>
              <a:rect l="l" t="t" r="r" b="b"/>
              <a:pathLst>
                <a:path w="3783" h="4975" extrusionOk="0">
                  <a:moveTo>
                    <a:pt x="0" y="1378"/>
                  </a:moveTo>
                  <a:cubicBezTo>
                    <a:pt x="94" y="1192"/>
                    <a:pt x="234" y="1005"/>
                    <a:pt x="421" y="1005"/>
                  </a:cubicBezTo>
                  <a:cubicBezTo>
                    <a:pt x="817" y="1005"/>
                    <a:pt x="1098" y="771"/>
                    <a:pt x="1401" y="585"/>
                  </a:cubicBezTo>
                  <a:cubicBezTo>
                    <a:pt x="1635" y="374"/>
                    <a:pt x="2148" y="491"/>
                    <a:pt x="2172" y="1"/>
                  </a:cubicBezTo>
                  <a:lnTo>
                    <a:pt x="2569" y="1"/>
                  </a:lnTo>
                  <a:cubicBezTo>
                    <a:pt x="2615" y="304"/>
                    <a:pt x="2522" y="608"/>
                    <a:pt x="2288" y="795"/>
                  </a:cubicBezTo>
                  <a:cubicBezTo>
                    <a:pt x="2032" y="982"/>
                    <a:pt x="1985" y="1332"/>
                    <a:pt x="2195" y="1565"/>
                  </a:cubicBezTo>
                  <a:cubicBezTo>
                    <a:pt x="2452" y="1939"/>
                    <a:pt x="2732" y="1682"/>
                    <a:pt x="2989" y="1565"/>
                  </a:cubicBezTo>
                  <a:cubicBezTo>
                    <a:pt x="3339" y="1775"/>
                    <a:pt x="3783" y="1845"/>
                    <a:pt x="3316" y="2476"/>
                  </a:cubicBezTo>
                  <a:cubicBezTo>
                    <a:pt x="2942" y="3013"/>
                    <a:pt x="2779" y="3737"/>
                    <a:pt x="3362" y="4344"/>
                  </a:cubicBezTo>
                  <a:cubicBezTo>
                    <a:pt x="3502" y="4460"/>
                    <a:pt x="3549" y="4647"/>
                    <a:pt x="3456" y="4811"/>
                  </a:cubicBezTo>
                  <a:cubicBezTo>
                    <a:pt x="3246" y="4974"/>
                    <a:pt x="3106" y="4764"/>
                    <a:pt x="2989" y="4647"/>
                  </a:cubicBezTo>
                  <a:cubicBezTo>
                    <a:pt x="2779" y="4390"/>
                    <a:pt x="2405" y="4320"/>
                    <a:pt x="2125" y="4460"/>
                  </a:cubicBezTo>
                  <a:cubicBezTo>
                    <a:pt x="1261" y="4811"/>
                    <a:pt x="888" y="4577"/>
                    <a:pt x="537" y="3690"/>
                  </a:cubicBezTo>
                  <a:cubicBezTo>
                    <a:pt x="514" y="3643"/>
                    <a:pt x="444" y="3597"/>
                    <a:pt x="421" y="3550"/>
                  </a:cubicBezTo>
                  <a:cubicBezTo>
                    <a:pt x="771" y="2733"/>
                    <a:pt x="374" y="2056"/>
                    <a:pt x="0" y="1378"/>
                  </a:cubicBezTo>
                  <a:close/>
                  <a:moveTo>
                    <a:pt x="1821" y="3923"/>
                  </a:moveTo>
                  <a:cubicBezTo>
                    <a:pt x="2732" y="3526"/>
                    <a:pt x="2755" y="3386"/>
                    <a:pt x="2078" y="2873"/>
                  </a:cubicBezTo>
                  <a:cubicBezTo>
                    <a:pt x="1985" y="3176"/>
                    <a:pt x="1915" y="3480"/>
                    <a:pt x="1821" y="392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7643;p52"/>
            <p:cNvSpPr/>
            <p:nvPr/>
          </p:nvSpPr>
          <p:spPr>
            <a:xfrm>
              <a:off x="1528000" y="2964600"/>
              <a:ext cx="18700" cy="21625"/>
            </a:xfrm>
            <a:custGeom>
              <a:avLst/>
              <a:gdLst/>
              <a:ahLst/>
              <a:cxnLst/>
              <a:rect l="l" t="t" r="r" b="b"/>
              <a:pathLst>
                <a:path w="748" h="865" extrusionOk="0">
                  <a:moveTo>
                    <a:pt x="281" y="0"/>
                  </a:moveTo>
                  <a:cubicBezTo>
                    <a:pt x="514" y="117"/>
                    <a:pt x="747" y="257"/>
                    <a:pt x="701" y="584"/>
                  </a:cubicBezTo>
                  <a:cubicBezTo>
                    <a:pt x="701" y="748"/>
                    <a:pt x="537" y="864"/>
                    <a:pt x="351" y="841"/>
                  </a:cubicBezTo>
                  <a:cubicBezTo>
                    <a:pt x="24" y="771"/>
                    <a:pt x="0" y="514"/>
                    <a:pt x="24" y="234"/>
                  </a:cubicBezTo>
                  <a:cubicBezTo>
                    <a:pt x="24" y="70"/>
                    <a:pt x="117" y="0"/>
                    <a:pt x="2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7644;p52"/>
            <p:cNvSpPr/>
            <p:nvPr/>
          </p:nvSpPr>
          <p:spPr>
            <a:xfrm>
              <a:off x="1567100" y="2978025"/>
              <a:ext cx="20450" cy="19275"/>
            </a:xfrm>
            <a:custGeom>
              <a:avLst/>
              <a:gdLst/>
              <a:ahLst/>
              <a:cxnLst/>
              <a:rect l="l" t="t" r="r" b="b"/>
              <a:pathLst>
                <a:path w="818" h="771" extrusionOk="0">
                  <a:moveTo>
                    <a:pt x="398" y="771"/>
                  </a:moveTo>
                  <a:lnTo>
                    <a:pt x="1" y="771"/>
                  </a:lnTo>
                  <a:lnTo>
                    <a:pt x="1" y="467"/>
                  </a:lnTo>
                  <a:cubicBezTo>
                    <a:pt x="1" y="234"/>
                    <a:pt x="1" y="0"/>
                    <a:pt x="351" y="0"/>
                  </a:cubicBezTo>
                  <a:cubicBezTo>
                    <a:pt x="514" y="0"/>
                    <a:pt x="654" y="94"/>
                    <a:pt x="724" y="257"/>
                  </a:cubicBezTo>
                  <a:cubicBezTo>
                    <a:pt x="818" y="514"/>
                    <a:pt x="608" y="654"/>
                    <a:pt x="398" y="77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7645;p52"/>
            <p:cNvSpPr/>
            <p:nvPr/>
          </p:nvSpPr>
          <p:spPr>
            <a:xfrm>
              <a:off x="1554250" y="2948825"/>
              <a:ext cx="17550" cy="17550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1" y="398"/>
                  </a:moveTo>
                  <a:cubicBezTo>
                    <a:pt x="678" y="585"/>
                    <a:pt x="608" y="701"/>
                    <a:pt x="468" y="678"/>
                  </a:cubicBezTo>
                  <a:cubicBezTo>
                    <a:pt x="258" y="608"/>
                    <a:pt x="1" y="561"/>
                    <a:pt x="24" y="258"/>
                  </a:cubicBezTo>
                  <a:cubicBezTo>
                    <a:pt x="24" y="118"/>
                    <a:pt x="141" y="24"/>
                    <a:pt x="281" y="24"/>
                  </a:cubicBezTo>
                  <a:cubicBezTo>
                    <a:pt x="561" y="1"/>
                    <a:pt x="655" y="188"/>
                    <a:pt x="701" y="39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7646;p52"/>
            <p:cNvSpPr/>
            <p:nvPr/>
          </p:nvSpPr>
          <p:spPr>
            <a:xfrm>
              <a:off x="1834450" y="2966925"/>
              <a:ext cx="28625" cy="42650"/>
            </a:xfrm>
            <a:custGeom>
              <a:avLst/>
              <a:gdLst/>
              <a:ahLst/>
              <a:cxnLst/>
              <a:rect l="l" t="t" r="r" b="b"/>
              <a:pathLst>
                <a:path w="1145" h="1706" extrusionOk="0">
                  <a:moveTo>
                    <a:pt x="23" y="1402"/>
                  </a:moveTo>
                  <a:lnTo>
                    <a:pt x="23" y="538"/>
                  </a:lnTo>
                  <a:cubicBezTo>
                    <a:pt x="0" y="118"/>
                    <a:pt x="234" y="1"/>
                    <a:pt x="607" y="24"/>
                  </a:cubicBezTo>
                  <a:cubicBezTo>
                    <a:pt x="607" y="188"/>
                    <a:pt x="584" y="351"/>
                    <a:pt x="701" y="491"/>
                  </a:cubicBezTo>
                  <a:cubicBezTo>
                    <a:pt x="1144" y="1005"/>
                    <a:pt x="1144" y="1005"/>
                    <a:pt x="887" y="1682"/>
                  </a:cubicBezTo>
                  <a:cubicBezTo>
                    <a:pt x="560" y="1705"/>
                    <a:pt x="374" y="1285"/>
                    <a:pt x="23" y="140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7647;p52"/>
            <p:cNvSpPr/>
            <p:nvPr/>
          </p:nvSpPr>
          <p:spPr>
            <a:xfrm>
              <a:off x="1558350" y="3069075"/>
              <a:ext cx="23375" cy="26300"/>
            </a:xfrm>
            <a:custGeom>
              <a:avLst/>
              <a:gdLst/>
              <a:ahLst/>
              <a:cxnLst/>
              <a:rect l="l" t="t" r="r" b="b"/>
              <a:pathLst>
                <a:path w="935" h="1052" extrusionOk="0">
                  <a:moveTo>
                    <a:pt x="0" y="1051"/>
                  </a:moveTo>
                  <a:cubicBezTo>
                    <a:pt x="94" y="608"/>
                    <a:pt x="164" y="304"/>
                    <a:pt x="257" y="1"/>
                  </a:cubicBezTo>
                  <a:cubicBezTo>
                    <a:pt x="934" y="538"/>
                    <a:pt x="911" y="654"/>
                    <a:pt x="0" y="105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5" name="Google Shape;7359;p47"/>
          <p:cNvSpPr/>
          <p:nvPr/>
        </p:nvSpPr>
        <p:spPr>
          <a:xfrm>
            <a:off x="663413" y="1535772"/>
            <a:ext cx="7151603" cy="4279706"/>
          </a:xfrm>
          <a:custGeom>
            <a:avLst/>
            <a:gdLst/>
            <a:ahLst/>
            <a:cxnLst/>
            <a:rect l="l" t="t" r="r" b="b"/>
            <a:pathLst>
              <a:path w="15784" h="15784" extrusionOk="0">
                <a:moveTo>
                  <a:pt x="1" y="1"/>
                </a:moveTo>
                <a:lnTo>
                  <a:pt x="1" y="15783"/>
                </a:lnTo>
                <a:lnTo>
                  <a:pt x="15783" y="15783"/>
                </a:lnTo>
                <a:lnTo>
                  <a:pt x="15783" y="1"/>
                </a:ln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362;p47"/>
          <p:cNvSpPr txBox="1">
            <a:spLocks/>
          </p:cNvSpPr>
          <p:nvPr/>
        </p:nvSpPr>
        <p:spPr>
          <a:xfrm>
            <a:off x="832653" y="3471582"/>
            <a:ext cx="6820866" cy="682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s-ES" dirty="0"/>
              <a:t>El equipo que se encarga de elaborar el Plan de Cumplimiento Normativo y de la  verificación del acatamiento de lo establecido en el Modelo de Gestión Jurídica Anticorrupción - MGJA al interior de cada una de las entidades y organismos distritales.</a:t>
            </a:r>
            <a:endParaRPr lang="en-US" dirty="0"/>
          </a:p>
        </p:txBody>
      </p:sp>
      <p:sp>
        <p:nvSpPr>
          <p:cNvPr id="77" name="Google Shape;7363;p47"/>
          <p:cNvSpPr/>
          <p:nvPr/>
        </p:nvSpPr>
        <p:spPr>
          <a:xfrm>
            <a:off x="232001" y="1016389"/>
            <a:ext cx="1252816" cy="1372767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364;p47"/>
          <p:cNvSpPr txBox="1">
            <a:spLocks/>
          </p:cNvSpPr>
          <p:nvPr/>
        </p:nvSpPr>
        <p:spPr>
          <a:xfrm>
            <a:off x="2696817" y="1377158"/>
            <a:ext cx="2668256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b="1" dirty="0"/>
              <a:t>¿Qué és?</a:t>
            </a:r>
          </a:p>
        </p:txBody>
      </p:sp>
      <p:grpSp>
        <p:nvGrpSpPr>
          <p:cNvPr id="79" name="Google Shape;9048;p75"/>
          <p:cNvGrpSpPr/>
          <p:nvPr/>
        </p:nvGrpSpPr>
        <p:grpSpPr>
          <a:xfrm>
            <a:off x="9382003" y="1786878"/>
            <a:ext cx="1337299" cy="1203972"/>
            <a:chOff x="1958475" y="2446875"/>
            <a:chExt cx="499375" cy="499925"/>
          </a:xfrm>
        </p:grpSpPr>
        <p:sp>
          <p:nvSpPr>
            <p:cNvPr id="80" name="Google Shape;9049;p75"/>
            <p:cNvSpPr/>
            <p:nvPr/>
          </p:nvSpPr>
          <p:spPr>
            <a:xfrm>
              <a:off x="1972625" y="2446875"/>
              <a:ext cx="102825" cy="88100"/>
            </a:xfrm>
            <a:custGeom>
              <a:avLst/>
              <a:gdLst/>
              <a:ahLst/>
              <a:cxnLst/>
              <a:rect l="l" t="t" r="r" b="b"/>
              <a:pathLst>
                <a:path w="4113" h="3524" extrusionOk="0">
                  <a:moveTo>
                    <a:pt x="2350" y="1"/>
                  </a:moveTo>
                  <a:cubicBezTo>
                    <a:pt x="784" y="1"/>
                    <a:pt x="0" y="1894"/>
                    <a:pt x="1110" y="3003"/>
                  </a:cubicBezTo>
                  <a:cubicBezTo>
                    <a:pt x="1469" y="3363"/>
                    <a:pt x="1911" y="3523"/>
                    <a:pt x="2344" y="3523"/>
                  </a:cubicBezTo>
                  <a:cubicBezTo>
                    <a:pt x="3247" y="3523"/>
                    <a:pt x="4113" y="2822"/>
                    <a:pt x="4113" y="1763"/>
                  </a:cubicBezTo>
                  <a:cubicBezTo>
                    <a:pt x="4113" y="784"/>
                    <a:pt x="3329" y="1"/>
                    <a:pt x="2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9050;p75"/>
            <p:cNvSpPr/>
            <p:nvPr/>
          </p:nvSpPr>
          <p:spPr>
            <a:xfrm>
              <a:off x="2149400" y="2446875"/>
              <a:ext cx="102825" cy="88100"/>
            </a:xfrm>
            <a:custGeom>
              <a:avLst/>
              <a:gdLst/>
              <a:ahLst/>
              <a:cxnLst/>
              <a:rect l="l" t="t" r="r" b="b"/>
              <a:pathLst>
                <a:path w="4113" h="3524" extrusionOk="0">
                  <a:moveTo>
                    <a:pt x="2351" y="1"/>
                  </a:moveTo>
                  <a:cubicBezTo>
                    <a:pt x="784" y="1"/>
                    <a:pt x="1" y="1894"/>
                    <a:pt x="1110" y="3003"/>
                  </a:cubicBezTo>
                  <a:cubicBezTo>
                    <a:pt x="1470" y="3363"/>
                    <a:pt x="1911" y="3523"/>
                    <a:pt x="2344" y="3523"/>
                  </a:cubicBezTo>
                  <a:cubicBezTo>
                    <a:pt x="3247" y="3523"/>
                    <a:pt x="4113" y="2822"/>
                    <a:pt x="4113" y="1763"/>
                  </a:cubicBezTo>
                  <a:cubicBezTo>
                    <a:pt x="4113" y="784"/>
                    <a:pt x="3330" y="1"/>
                    <a:pt x="2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9051;p75"/>
            <p:cNvSpPr/>
            <p:nvPr/>
          </p:nvSpPr>
          <p:spPr>
            <a:xfrm>
              <a:off x="2326200" y="2446875"/>
              <a:ext cx="102825" cy="88100"/>
            </a:xfrm>
            <a:custGeom>
              <a:avLst/>
              <a:gdLst/>
              <a:ahLst/>
              <a:cxnLst/>
              <a:rect l="l" t="t" r="r" b="b"/>
              <a:pathLst>
                <a:path w="4113" h="3524" extrusionOk="0">
                  <a:moveTo>
                    <a:pt x="2350" y="1"/>
                  </a:moveTo>
                  <a:cubicBezTo>
                    <a:pt x="783" y="1"/>
                    <a:pt x="0" y="1894"/>
                    <a:pt x="1110" y="3003"/>
                  </a:cubicBezTo>
                  <a:cubicBezTo>
                    <a:pt x="1469" y="3363"/>
                    <a:pt x="1911" y="3523"/>
                    <a:pt x="2343" y="3523"/>
                  </a:cubicBezTo>
                  <a:cubicBezTo>
                    <a:pt x="3247" y="3523"/>
                    <a:pt x="4112" y="2822"/>
                    <a:pt x="4112" y="1763"/>
                  </a:cubicBezTo>
                  <a:cubicBezTo>
                    <a:pt x="4112" y="784"/>
                    <a:pt x="3307" y="1"/>
                    <a:pt x="2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052;p75"/>
            <p:cNvSpPr/>
            <p:nvPr/>
          </p:nvSpPr>
          <p:spPr>
            <a:xfrm>
              <a:off x="1958475" y="2622575"/>
              <a:ext cx="499375" cy="59325"/>
            </a:xfrm>
            <a:custGeom>
              <a:avLst/>
              <a:gdLst/>
              <a:ahLst/>
              <a:cxnLst/>
              <a:rect l="l" t="t" r="r" b="b"/>
              <a:pathLst>
                <a:path w="19975" h="2373" extrusionOk="0">
                  <a:moveTo>
                    <a:pt x="1" y="1"/>
                  </a:moveTo>
                  <a:lnTo>
                    <a:pt x="1" y="1806"/>
                  </a:lnTo>
                  <a:cubicBezTo>
                    <a:pt x="1" y="2111"/>
                    <a:pt x="262" y="2372"/>
                    <a:pt x="588" y="2372"/>
                  </a:cubicBezTo>
                  <a:lnTo>
                    <a:pt x="19387" y="2372"/>
                  </a:lnTo>
                  <a:cubicBezTo>
                    <a:pt x="19713" y="2372"/>
                    <a:pt x="19975" y="2111"/>
                    <a:pt x="19975" y="1806"/>
                  </a:cubicBezTo>
                  <a:lnTo>
                    <a:pt x="199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053;p75"/>
            <p:cNvSpPr/>
            <p:nvPr/>
          </p:nvSpPr>
          <p:spPr>
            <a:xfrm>
              <a:off x="2313675" y="2549150"/>
              <a:ext cx="142550" cy="44075"/>
            </a:xfrm>
            <a:custGeom>
              <a:avLst/>
              <a:gdLst/>
              <a:ahLst/>
              <a:cxnLst/>
              <a:rect l="l" t="t" r="r" b="b"/>
              <a:pathLst>
                <a:path w="5702" h="1763" extrusionOk="0">
                  <a:moveTo>
                    <a:pt x="1110" y="0"/>
                  </a:moveTo>
                  <a:cubicBezTo>
                    <a:pt x="523" y="435"/>
                    <a:pt x="131" y="1066"/>
                    <a:pt x="1" y="1763"/>
                  </a:cubicBezTo>
                  <a:lnTo>
                    <a:pt x="5701" y="1763"/>
                  </a:lnTo>
                  <a:cubicBezTo>
                    <a:pt x="5549" y="1066"/>
                    <a:pt x="5157" y="435"/>
                    <a:pt x="4592" y="0"/>
                  </a:cubicBezTo>
                  <a:cubicBezTo>
                    <a:pt x="4069" y="392"/>
                    <a:pt x="3455" y="588"/>
                    <a:pt x="2843" y="588"/>
                  </a:cubicBezTo>
                  <a:cubicBezTo>
                    <a:pt x="2231" y="588"/>
                    <a:pt x="1622" y="392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054;p75"/>
            <p:cNvSpPr/>
            <p:nvPr/>
          </p:nvSpPr>
          <p:spPr>
            <a:xfrm>
              <a:off x="2136900" y="2549150"/>
              <a:ext cx="142525" cy="44075"/>
            </a:xfrm>
            <a:custGeom>
              <a:avLst/>
              <a:gdLst/>
              <a:ahLst/>
              <a:cxnLst/>
              <a:rect l="l" t="t" r="r" b="b"/>
              <a:pathLst>
                <a:path w="5701" h="1763" extrusionOk="0">
                  <a:moveTo>
                    <a:pt x="1110" y="0"/>
                  </a:moveTo>
                  <a:cubicBezTo>
                    <a:pt x="544" y="435"/>
                    <a:pt x="131" y="1066"/>
                    <a:pt x="0" y="1763"/>
                  </a:cubicBezTo>
                  <a:lnTo>
                    <a:pt x="5701" y="1763"/>
                  </a:lnTo>
                  <a:cubicBezTo>
                    <a:pt x="5570" y="1066"/>
                    <a:pt x="5157" y="435"/>
                    <a:pt x="4591" y="0"/>
                  </a:cubicBezTo>
                  <a:cubicBezTo>
                    <a:pt x="4080" y="392"/>
                    <a:pt x="3465" y="588"/>
                    <a:pt x="2851" y="588"/>
                  </a:cubicBezTo>
                  <a:cubicBezTo>
                    <a:pt x="2236" y="588"/>
                    <a:pt x="1621" y="392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055;p75"/>
            <p:cNvSpPr/>
            <p:nvPr/>
          </p:nvSpPr>
          <p:spPr>
            <a:xfrm>
              <a:off x="1960100" y="2549150"/>
              <a:ext cx="142550" cy="44075"/>
            </a:xfrm>
            <a:custGeom>
              <a:avLst/>
              <a:gdLst/>
              <a:ahLst/>
              <a:cxnLst/>
              <a:rect l="l" t="t" r="r" b="b"/>
              <a:pathLst>
                <a:path w="5702" h="1763" extrusionOk="0">
                  <a:moveTo>
                    <a:pt x="1110" y="0"/>
                  </a:moveTo>
                  <a:cubicBezTo>
                    <a:pt x="545" y="435"/>
                    <a:pt x="153" y="1066"/>
                    <a:pt x="1" y="1763"/>
                  </a:cubicBezTo>
                  <a:lnTo>
                    <a:pt x="5701" y="1763"/>
                  </a:lnTo>
                  <a:cubicBezTo>
                    <a:pt x="5571" y="1066"/>
                    <a:pt x="5157" y="435"/>
                    <a:pt x="4592" y="0"/>
                  </a:cubicBezTo>
                  <a:cubicBezTo>
                    <a:pt x="4080" y="392"/>
                    <a:pt x="3471" y="588"/>
                    <a:pt x="2859" y="588"/>
                  </a:cubicBezTo>
                  <a:cubicBezTo>
                    <a:pt x="2247" y="588"/>
                    <a:pt x="1633" y="392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056;p75"/>
            <p:cNvSpPr/>
            <p:nvPr/>
          </p:nvSpPr>
          <p:spPr>
            <a:xfrm>
              <a:off x="1972625" y="2711775"/>
              <a:ext cx="102825" cy="87975"/>
            </a:xfrm>
            <a:custGeom>
              <a:avLst/>
              <a:gdLst/>
              <a:ahLst/>
              <a:cxnLst/>
              <a:rect l="l" t="t" r="r" b="b"/>
              <a:pathLst>
                <a:path w="4113" h="3519" extrusionOk="0">
                  <a:moveTo>
                    <a:pt x="4113" y="1741"/>
                  </a:moveTo>
                  <a:cubicBezTo>
                    <a:pt x="4113" y="1745"/>
                    <a:pt x="4113" y="1749"/>
                    <a:pt x="4112" y="1753"/>
                  </a:cubicBezTo>
                  <a:lnTo>
                    <a:pt x="4112" y="1753"/>
                  </a:lnTo>
                  <a:cubicBezTo>
                    <a:pt x="4113" y="1756"/>
                    <a:pt x="4113" y="1760"/>
                    <a:pt x="4113" y="1763"/>
                  </a:cubicBezTo>
                  <a:lnTo>
                    <a:pt x="4113" y="1741"/>
                  </a:lnTo>
                  <a:close/>
                  <a:moveTo>
                    <a:pt x="2372" y="1"/>
                  </a:moveTo>
                  <a:cubicBezTo>
                    <a:pt x="784" y="1"/>
                    <a:pt x="0" y="1894"/>
                    <a:pt x="1110" y="3003"/>
                  </a:cubicBezTo>
                  <a:cubicBezTo>
                    <a:pt x="1466" y="3359"/>
                    <a:pt x="1902" y="3518"/>
                    <a:pt x="2331" y="3518"/>
                  </a:cubicBezTo>
                  <a:cubicBezTo>
                    <a:pt x="3236" y="3518"/>
                    <a:pt x="4106" y="2811"/>
                    <a:pt x="4112" y="1753"/>
                  </a:cubicBezTo>
                  <a:lnTo>
                    <a:pt x="4112" y="1753"/>
                  </a:lnTo>
                  <a:cubicBezTo>
                    <a:pt x="4107" y="778"/>
                    <a:pt x="3326" y="1"/>
                    <a:pt x="23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057;p75"/>
            <p:cNvSpPr/>
            <p:nvPr/>
          </p:nvSpPr>
          <p:spPr>
            <a:xfrm>
              <a:off x="2149550" y="2711775"/>
              <a:ext cx="102675" cy="87975"/>
            </a:xfrm>
            <a:custGeom>
              <a:avLst/>
              <a:gdLst/>
              <a:ahLst/>
              <a:cxnLst/>
              <a:rect l="l" t="t" r="r" b="b"/>
              <a:pathLst>
                <a:path w="4107" h="3519" extrusionOk="0">
                  <a:moveTo>
                    <a:pt x="4107" y="1741"/>
                  </a:moveTo>
                  <a:cubicBezTo>
                    <a:pt x="4107" y="1745"/>
                    <a:pt x="4107" y="1749"/>
                    <a:pt x="4107" y="1753"/>
                  </a:cubicBezTo>
                  <a:lnTo>
                    <a:pt x="4107" y="1753"/>
                  </a:lnTo>
                  <a:cubicBezTo>
                    <a:pt x="4107" y="1756"/>
                    <a:pt x="4107" y="1760"/>
                    <a:pt x="4107" y="1763"/>
                  </a:cubicBezTo>
                  <a:lnTo>
                    <a:pt x="4107" y="1741"/>
                  </a:lnTo>
                  <a:close/>
                  <a:moveTo>
                    <a:pt x="2339" y="1"/>
                  </a:moveTo>
                  <a:cubicBezTo>
                    <a:pt x="769" y="1"/>
                    <a:pt x="1" y="1900"/>
                    <a:pt x="1104" y="3003"/>
                  </a:cubicBezTo>
                  <a:cubicBezTo>
                    <a:pt x="1460" y="3359"/>
                    <a:pt x="1897" y="3518"/>
                    <a:pt x="2326" y="3518"/>
                  </a:cubicBezTo>
                  <a:cubicBezTo>
                    <a:pt x="3230" y="3518"/>
                    <a:pt x="4101" y="2811"/>
                    <a:pt x="4107" y="1753"/>
                  </a:cubicBezTo>
                  <a:lnTo>
                    <a:pt x="4107" y="1753"/>
                  </a:lnTo>
                  <a:cubicBezTo>
                    <a:pt x="4101" y="778"/>
                    <a:pt x="3320" y="1"/>
                    <a:pt x="2366" y="1"/>
                  </a:cubicBezTo>
                  <a:cubicBezTo>
                    <a:pt x="2357" y="1"/>
                    <a:pt x="2348" y="1"/>
                    <a:pt x="23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058;p75"/>
            <p:cNvSpPr/>
            <p:nvPr/>
          </p:nvSpPr>
          <p:spPr>
            <a:xfrm>
              <a:off x="2326200" y="2711250"/>
              <a:ext cx="102825" cy="88075"/>
            </a:xfrm>
            <a:custGeom>
              <a:avLst/>
              <a:gdLst/>
              <a:ahLst/>
              <a:cxnLst/>
              <a:rect l="l" t="t" r="r" b="b"/>
              <a:pathLst>
                <a:path w="4113" h="3523" extrusionOk="0">
                  <a:moveTo>
                    <a:pt x="2350" y="0"/>
                  </a:moveTo>
                  <a:cubicBezTo>
                    <a:pt x="783" y="0"/>
                    <a:pt x="0" y="1893"/>
                    <a:pt x="1110" y="3003"/>
                  </a:cubicBezTo>
                  <a:cubicBezTo>
                    <a:pt x="1469" y="3362"/>
                    <a:pt x="1911" y="3523"/>
                    <a:pt x="2343" y="3523"/>
                  </a:cubicBezTo>
                  <a:cubicBezTo>
                    <a:pt x="3247" y="3523"/>
                    <a:pt x="4112" y="2822"/>
                    <a:pt x="4112" y="1762"/>
                  </a:cubicBezTo>
                  <a:cubicBezTo>
                    <a:pt x="4112" y="783"/>
                    <a:pt x="3307" y="0"/>
                    <a:pt x="23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59;p75"/>
            <p:cNvSpPr/>
            <p:nvPr/>
          </p:nvSpPr>
          <p:spPr>
            <a:xfrm>
              <a:off x="1958475" y="2886925"/>
              <a:ext cx="499375" cy="59875"/>
            </a:xfrm>
            <a:custGeom>
              <a:avLst/>
              <a:gdLst/>
              <a:ahLst/>
              <a:cxnLst/>
              <a:rect l="l" t="t" r="r" b="b"/>
              <a:pathLst>
                <a:path w="19975" h="2395" extrusionOk="0">
                  <a:moveTo>
                    <a:pt x="1" y="1"/>
                  </a:moveTo>
                  <a:lnTo>
                    <a:pt x="1" y="1807"/>
                  </a:lnTo>
                  <a:cubicBezTo>
                    <a:pt x="1" y="2133"/>
                    <a:pt x="262" y="2394"/>
                    <a:pt x="588" y="2394"/>
                  </a:cubicBezTo>
                  <a:lnTo>
                    <a:pt x="19387" y="2394"/>
                  </a:lnTo>
                  <a:cubicBezTo>
                    <a:pt x="19713" y="2394"/>
                    <a:pt x="19975" y="2133"/>
                    <a:pt x="19975" y="1807"/>
                  </a:cubicBezTo>
                  <a:lnTo>
                    <a:pt x="199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060;p75"/>
            <p:cNvSpPr/>
            <p:nvPr/>
          </p:nvSpPr>
          <p:spPr>
            <a:xfrm>
              <a:off x="2313675" y="2813500"/>
              <a:ext cx="142550" cy="44100"/>
            </a:xfrm>
            <a:custGeom>
              <a:avLst/>
              <a:gdLst/>
              <a:ahLst/>
              <a:cxnLst/>
              <a:rect l="l" t="t" r="r" b="b"/>
              <a:pathLst>
                <a:path w="5702" h="1764" extrusionOk="0">
                  <a:moveTo>
                    <a:pt x="1110" y="1"/>
                  </a:moveTo>
                  <a:cubicBezTo>
                    <a:pt x="523" y="436"/>
                    <a:pt x="131" y="1067"/>
                    <a:pt x="1" y="1763"/>
                  </a:cubicBezTo>
                  <a:lnTo>
                    <a:pt x="5701" y="1763"/>
                  </a:lnTo>
                  <a:cubicBezTo>
                    <a:pt x="5549" y="1067"/>
                    <a:pt x="5157" y="436"/>
                    <a:pt x="4592" y="1"/>
                  </a:cubicBezTo>
                  <a:cubicBezTo>
                    <a:pt x="4069" y="392"/>
                    <a:pt x="3455" y="588"/>
                    <a:pt x="2843" y="588"/>
                  </a:cubicBezTo>
                  <a:cubicBezTo>
                    <a:pt x="2231" y="588"/>
                    <a:pt x="1622" y="392"/>
                    <a:pt x="11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061;p75"/>
            <p:cNvSpPr/>
            <p:nvPr/>
          </p:nvSpPr>
          <p:spPr>
            <a:xfrm>
              <a:off x="2136900" y="2813500"/>
              <a:ext cx="142525" cy="44100"/>
            </a:xfrm>
            <a:custGeom>
              <a:avLst/>
              <a:gdLst/>
              <a:ahLst/>
              <a:cxnLst/>
              <a:rect l="l" t="t" r="r" b="b"/>
              <a:pathLst>
                <a:path w="5701" h="1764" extrusionOk="0">
                  <a:moveTo>
                    <a:pt x="1110" y="1"/>
                  </a:moveTo>
                  <a:cubicBezTo>
                    <a:pt x="544" y="436"/>
                    <a:pt x="131" y="1067"/>
                    <a:pt x="0" y="1763"/>
                  </a:cubicBezTo>
                  <a:lnTo>
                    <a:pt x="5701" y="1763"/>
                  </a:lnTo>
                  <a:cubicBezTo>
                    <a:pt x="5570" y="1067"/>
                    <a:pt x="5157" y="436"/>
                    <a:pt x="4591" y="1"/>
                  </a:cubicBezTo>
                  <a:cubicBezTo>
                    <a:pt x="4080" y="392"/>
                    <a:pt x="3465" y="588"/>
                    <a:pt x="2851" y="588"/>
                  </a:cubicBezTo>
                  <a:cubicBezTo>
                    <a:pt x="2236" y="588"/>
                    <a:pt x="1621" y="392"/>
                    <a:pt x="11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062;p75"/>
            <p:cNvSpPr/>
            <p:nvPr/>
          </p:nvSpPr>
          <p:spPr>
            <a:xfrm>
              <a:off x="1960100" y="2813500"/>
              <a:ext cx="142550" cy="44100"/>
            </a:xfrm>
            <a:custGeom>
              <a:avLst/>
              <a:gdLst/>
              <a:ahLst/>
              <a:cxnLst/>
              <a:rect l="l" t="t" r="r" b="b"/>
              <a:pathLst>
                <a:path w="5702" h="1764" extrusionOk="0">
                  <a:moveTo>
                    <a:pt x="1110" y="1"/>
                  </a:moveTo>
                  <a:cubicBezTo>
                    <a:pt x="545" y="436"/>
                    <a:pt x="153" y="1067"/>
                    <a:pt x="1" y="1763"/>
                  </a:cubicBezTo>
                  <a:lnTo>
                    <a:pt x="5701" y="1763"/>
                  </a:lnTo>
                  <a:cubicBezTo>
                    <a:pt x="5571" y="1067"/>
                    <a:pt x="5157" y="436"/>
                    <a:pt x="4592" y="1"/>
                  </a:cubicBezTo>
                  <a:cubicBezTo>
                    <a:pt x="4080" y="392"/>
                    <a:pt x="3471" y="588"/>
                    <a:pt x="2859" y="588"/>
                  </a:cubicBezTo>
                  <a:cubicBezTo>
                    <a:pt x="2247" y="588"/>
                    <a:pt x="1633" y="392"/>
                    <a:pt x="11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CuadroTexto 117"/>
          <p:cNvSpPr txBox="1"/>
          <p:nvPr/>
        </p:nvSpPr>
        <p:spPr>
          <a:xfrm>
            <a:off x="8509311" y="3471582"/>
            <a:ext cx="3162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accent1"/>
                </a:solidFill>
              </a:rPr>
              <a:t>Conformado por  el Comité Institucional de gestión y desempeño </a:t>
            </a:r>
            <a:endParaRPr lang="es-CO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31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577FF-F5D4-45BB-B2D1-C11954BEF0E7}"/>
              </a:ext>
            </a:extLst>
          </p:cNvPr>
          <p:cNvSpPr txBox="1"/>
          <p:nvPr/>
        </p:nvSpPr>
        <p:spPr>
          <a:xfrm>
            <a:off x="615150" y="185984"/>
            <a:ext cx="5913430" cy="4247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Órgano de cumplimiento normativo</a:t>
            </a:r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711" y="106015"/>
            <a:ext cx="656762" cy="63771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02E7CAA-A832-4B51-ACBA-98E36C0D5507}"/>
              </a:ext>
            </a:extLst>
          </p:cNvPr>
          <p:cNvSpPr txBox="1"/>
          <p:nvPr/>
        </p:nvSpPr>
        <p:spPr>
          <a:xfrm>
            <a:off x="11383753" y="740341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CO21/962806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B7D47A72-D4DD-4A43-86E5-6543510D0AE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320"/>
                    </a14:imgEffect>
                    <a14:imgEffect>
                      <a14:saturation sat="2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6306" y="6033587"/>
            <a:ext cx="1927831" cy="699722"/>
          </a:xfrm>
          <a:prstGeom prst="rect">
            <a:avLst/>
          </a:prstGeom>
        </p:spPr>
      </p:pic>
      <p:grpSp>
        <p:nvGrpSpPr>
          <p:cNvPr id="44" name="Google Shape;7611;p52"/>
          <p:cNvGrpSpPr/>
          <p:nvPr/>
        </p:nvGrpSpPr>
        <p:grpSpPr>
          <a:xfrm rot="-5400000">
            <a:off x="3619398" y="1318691"/>
            <a:ext cx="720300" cy="625750"/>
            <a:chOff x="1213975" y="2608550"/>
            <a:chExt cx="720300" cy="625750"/>
          </a:xfrm>
        </p:grpSpPr>
        <p:sp>
          <p:nvSpPr>
            <p:cNvPr id="45" name="Google Shape;7612;p52"/>
            <p:cNvSpPr/>
            <p:nvPr/>
          </p:nvSpPr>
          <p:spPr>
            <a:xfrm>
              <a:off x="1313775" y="2608550"/>
              <a:ext cx="577300" cy="366000"/>
            </a:xfrm>
            <a:custGeom>
              <a:avLst/>
              <a:gdLst/>
              <a:ahLst/>
              <a:cxnLst/>
              <a:rect l="l" t="t" r="r" b="b"/>
              <a:pathLst>
                <a:path w="23092" h="14640" extrusionOk="0">
                  <a:moveTo>
                    <a:pt x="12258" y="9596"/>
                  </a:moveTo>
                  <a:lnTo>
                    <a:pt x="12258" y="10180"/>
                  </a:lnTo>
                  <a:cubicBezTo>
                    <a:pt x="11885" y="10577"/>
                    <a:pt x="11161" y="10810"/>
                    <a:pt x="11698" y="11604"/>
                  </a:cubicBezTo>
                  <a:cubicBezTo>
                    <a:pt x="11791" y="11721"/>
                    <a:pt x="11721" y="11978"/>
                    <a:pt x="11721" y="12188"/>
                  </a:cubicBezTo>
                  <a:cubicBezTo>
                    <a:pt x="11021" y="12118"/>
                    <a:pt x="10297" y="12211"/>
                    <a:pt x="9643" y="12468"/>
                  </a:cubicBezTo>
                  <a:cubicBezTo>
                    <a:pt x="9433" y="12561"/>
                    <a:pt x="9106" y="12351"/>
                    <a:pt x="9270" y="12818"/>
                  </a:cubicBezTo>
                  <a:cubicBezTo>
                    <a:pt x="9340" y="13028"/>
                    <a:pt x="9223" y="13238"/>
                    <a:pt x="9013" y="13285"/>
                  </a:cubicBezTo>
                  <a:cubicBezTo>
                    <a:pt x="8850" y="13308"/>
                    <a:pt x="8686" y="13238"/>
                    <a:pt x="8616" y="13075"/>
                  </a:cubicBezTo>
                  <a:cubicBezTo>
                    <a:pt x="8406" y="12725"/>
                    <a:pt x="8219" y="12398"/>
                    <a:pt x="7752" y="12375"/>
                  </a:cubicBezTo>
                  <a:cubicBezTo>
                    <a:pt x="7729" y="11838"/>
                    <a:pt x="7869" y="11277"/>
                    <a:pt x="7565" y="10787"/>
                  </a:cubicBezTo>
                  <a:cubicBezTo>
                    <a:pt x="8312" y="10273"/>
                    <a:pt x="8312" y="9783"/>
                    <a:pt x="7565" y="9199"/>
                  </a:cubicBezTo>
                  <a:cubicBezTo>
                    <a:pt x="7565" y="8779"/>
                    <a:pt x="7425" y="8382"/>
                    <a:pt x="7192" y="8032"/>
                  </a:cubicBezTo>
                  <a:cubicBezTo>
                    <a:pt x="6865" y="8242"/>
                    <a:pt x="6538" y="8475"/>
                    <a:pt x="6118" y="8429"/>
                  </a:cubicBezTo>
                  <a:cubicBezTo>
                    <a:pt x="5697" y="8382"/>
                    <a:pt x="5534" y="8615"/>
                    <a:pt x="5604" y="8966"/>
                  </a:cubicBezTo>
                  <a:cubicBezTo>
                    <a:pt x="5674" y="9526"/>
                    <a:pt x="5441" y="9853"/>
                    <a:pt x="4904" y="9946"/>
                  </a:cubicBezTo>
                  <a:cubicBezTo>
                    <a:pt x="4367" y="9993"/>
                    <a:pt x="3993" y="10483"/>
                    <a:pt x="4086" y="10997"/>
                  </a:cubicBezTo>
                  <a:cubicBezTo>
                    <a:pt x="4133" y="11417"/>
                    <a:pt x="3970" y="11767"/>
                    <a:pt x="3993" y="12164"/>
                  </a:cubicBezTo>
                  <a:lnTo>
                    <a:pt x="3806" y="12375"/>
                  </a:lnTo>
                  <a:cubicBezTo>
                    <a:pt x="3479" y="12211"/>
                    <a:pt x="3129" y="12141"/>
                    <a:pt x="2756" y="12188"/>
                  </a:cubicBezTo>
                  <a:cubicBezTo>
                    <a:pt x="2359" y="12211"/>
                    <a:pt x="1962" y="12188"/>
                    <a:pt x="1822" y="11697"/>
                  </a:cubicBezTo>
                  <a:cubicBezTo>
                    <a:pt x="1705" y="11301"/>
                    <a:pt x="1355" y="11394"/>
                    <a:pt x="1075" y="11417"/>
                  </a:cubicBezTo>
                  <a:cubicBezTo>
                    <a:pt x="794" y="11441"/>
                    <a:pt x="514" y="11791"/>
                    <a:pt x="94" y="11651"/>
                  </a:cubicBezTo>
                  <a:cubicBezTo>
                    <a:pt x="1" y="11254"/>
                    <a:pt x="71" y="10834"/>
                    <a:pt x="304" y="10483"/>
                  </a:cubicBezTo>
                  <a:cubicBezTo>
                    <a:pt x="561" y="10133"/>
                    <a:pt x="888" y="9760"/>
                    <a:pt x="864" y="9269"/>
                  </a:cubicBezTo>
                  <a:lnTo>
                    <a:pt x="888" y="9246"/>
                  </a:lnTo>
                  <a:cubicBezTo>
                    <a:pt x="1658" y="9106"/>
                    <a:pt x="1822" y="8522"/>
                    <a:pt x="1845" y="7868"/>
                  </a:cubicBezTo>
                  <a:cubicBezTo>
                    <a:pt x="1985" y="7541"/>
                    <a:pt x="2079" y="7215"/>
                    <a:pt x="2429" y="7051"/>
                  </a:cubicBezTo>
                  <a:cubicBezTo>
                    <a:pt x="2802" y="7028"/>
                    <a:pt x="2802" y="6748"/>
                    <a:pt x="2826" y="6467"/>
                  </a:cubicBezTo>
                  <a:cubicBezTo>
                    <a:pt x="2896" y="6397"/>
                    <a:pt x="2966" y="6327"/>
                    <a:pt x="3036" y="6234"/>
                  </a:cubicBezTo>
                  <a:cubicBezTo>
                    <a:pt x="3363" y="6187"/>
                    <a:pt x="3690" y="6117"/>
                    <a:pt x="3409" y="5650"/>
                  </a:cubicBezTo>
                  <a:cubicBezTo>
                    <a:pt x="3993" y="4460"/>
                    <a:pt x="4764" y="3339"/>
                    <a:pt x="5697" y="2382"/>
                  </a:cubicBezTo>
                  <a:cubicBezTo>
                    <a:pt x="6188" y="1845"/>
                    <a:pt x="6585" y="1261"/>
                    <a:pt x="7145" y="770"/>
                  </a:cubicBezTo>
                  <a:cubicBezTo>
                    <a:pt x="7705" y="210"/>
                    <a:pt x="8546" y="0"/>
                    <a:pt x="9316" y="187"/>
                  </a:cubicBezTo>
                  <a:cubicBezTo>
                    <a:pt x="10531" y="444"/>
                    <a:pt x="11511" y="1097"/>
                    <a:pt x="12539" y="1774"/>
                  </a:cubicBezTo>
                  <a:cubicBezTo>
                    <a:pt x="13869" y="2638"/>
                    <a:pt x="14850" y="3876"/>
                    <a:pt x="16064" y="4856"/>
                  </a:cubicBezTo>
                  <a:lnTo>
                    <a:pt x="16204" y="5043"/>
                  </a:lnTo>
                  <a:cubicBezTo>
                    <a:pt x="16228" y="5090"/>
                    <a:pt x="16251" y="5160"/>
                    <a:pt x="16274" y="5230"/>
                  </a:cubicBezTo>
                  <a:cubicBezTo>
                    <a:pt x="16274" y="5510"/>
                    <a:pt x="16391" y="5650"/>
                    <a:pt x="16694" y="5627"/>
                  </a:cubicBezTo>
                  <a:cubicBezTo>
                    <a:pt x="17138" y="5697"/>
                    <a:pt x="17255" y="6071"/>
                    <a:pt x="17465" y="6397"/>
                  </a:cubicBezTo>
                  <a:cubicBezTo>
                    <a:pt x="17395" y="6631"/>
                    <a:pt x="17582" y="6841"/>
                    <a:pt x="17839" y="6818"/>
                  </a:cubicBezTo>
                  <a:lnTo>
                    <a:pt x="17839" y="6818"/>
                  </a:lnTo>
                  <a:cubicBezTo>
                    <a:pt x="17722" y="7308"/>
                    <a:pt x="18119" y="7588"/>
                    <a:pt x="18259" y="7985"/>
                  </a:cubicBezTo>
                  <a:cubicBezTo>
                    <a:pt x="18586" y="8826"/>
                    <a:pt x="19146" y="9409"/>
                    <a:pt x="20173" y="9223"/>
                  </a:cubicBezTo>
                  <a:lnTo>
                    <a:pt x="20197" y="9246"/>
                  </a:lnTo>
                  <a:lnTo>
                    <a:pt x="20360" y="9409"/>
                  </a:lnTo>
                  <a:cubicBezTo>
                    <a:pt x="20827" y="9619"/>
                    <a:pt x="21177" y="10040"/>
                    <a:pt x="21317" y="10553"/>
                  </a:cubicBezTo>
                  <a:cubicBezTo>
                    <a:pt x="20804" y="11020"/>
                    <a:pt x="21644" y="11441"/>
                    <a:pt x="21364" y="11908"/>
                  </a:cubicBezTo>
                  <a:cubicBezTo>
                    <a:pt x="22018" y="12024"/>
                    <a:pt x="21948" y="12865"/>
                    <a:pt x="22625" y="13052"/>
                  </a:cubicBezTo>
                  <a:cubicBezTo>
                    <a:pt x="22998" y="13145"/>
                    <a:pt x="23092" y="13635"/>
                    <a:pt x="22858" y="14056"/>
                  </a:cubicBezTo>
                  <a:cubicBezTo>
                    <a:pt x="22672" y="14429"/>
                    <a:pt x="22438" y="14639"/>
                    <a:pt x="21995" y="14453"/>
                  </a:cubicBezTo>
                  <a:cubicBezTo>
                    <a:pt x="21808" y="14406"/>
                    <a:pt x="21621" y="14359"/>
                    <a:pt x="21411" y="14359"/>
                  </a:cubicBezTo>
                  <a:cubicBezTo>
                    <a:pt x="21247" y="13589"/>
                    <a:pt x="21247" y="13542"/>
                    <a:pt x="20594" y="13682"/>
                  </a:cubicBezTo>
                  <a:cubicBezTo>
                    <a:pt x="19963" y="13822"/>
                    <a:pt x="19566" y="13402"/>
                    <a:pt x="19123" y="13168"/>
                  </a:cubicBezTo>
                  <a:cubicBezTo>
                    <a:pt x="18679" y="12935"/>
                    <a:pt x="19099" y="12491"/>
                    <a:pt x="19216" y="12164"/>
                  </a:cubicBezTo>
                  <a:cubicBezTo>
                    <a:pt x="19286" y="11978"/>
                    <a:pt x="19286" y="11744"/>
                    <a:pt x="19053" y="11651"/>
                  </a:cubicBezTo>
                  <a:cubicBezTo>
                    <a:pt x="18819" y="11557"/>
                    <a:pt x="18726" y="11721"/>
                    <a:pt x="18656" y="11931"/>
                  </a:cubicBezTo>
                  <a:cubicBezTo>
                    <a:pt x="18539" y="12258"/>
                    <a:pt x="18422" y="12561"/>
                    <a:pt x="18025" y="12608"/>
                  </a:cubicBezTo>
                  <a:lnTo>
                    <a:pt x="18025" y="12608"/>
                  </a:lnTo>
                  <a:cubicBezTo>
                    <a:pt x="17979" y="12328"/>
                    <a:pt x="17839" y="12024"/>
                    <a:pt x="17932" y="11767"/>
                  </a:cubicBezTo>
                  <a:cubicBezTo>
                    <a:pt x="18049" y="11371"/>
                    <a:pt x="17885" y="11301"/>
                    <a:pt x="17605" y="11114"/>
                  </a:cubicBezTo>
                  <a:cubicBezTo>
                    <a:pt x="17161" y="10857"/>
                    <a:pt x="16648" y="10764"/>
                    <a:pt x="16298" y="10297"/>
                  </a:cubicBezTo>
                  <a:cubicBezTo>
                    <a:pt x="15527" y="9246"/>
                    <a:pt x="14780" y="8219"/>
                    <a:pt x="13589" y="7635"/>
                  </a:cubicBezTo>
                  <a:cubicBezTo>
                    <a:pt x="13216" y="7448"/>
                    <a:pt x="12935" y="7075"/>
                    <a:pt x="12445" y="7121"/>
                  </a:cubicBezTo>
                  <a:cubicBezTo>
                    <a:pt x="12305" y="7448"/>
                    <a:pt x="12142" y="7752"/>
                    <a:pt x="12002" y="8102"/>
                  </a:cubicBezTo>
                  <a:cubicBezTo>
                    <a:pt x="11931" y="8289"/>
                    <a:pt x="12095" y="8382"/>
                    <a:pt x="12258" y="8405"/>
                  </a:cubicBezTo>
                  <a:cubicBezTo>
                    <a:pt x="12258" y="8545"/>
                    <a:pt x="12258" y="8686"/>
                    <a:pt x="12235" y="8802"/>
                  </a:cubicBezTo>
                  <a:cubicBezTo>
                    <a:pt x="11815" y="9176"/>
                    <a:pt x="11815" y="9269"/>
                    <a:pt x="12258" y="9596"/>
                  </a:cubicBezTo>
                  <a:close/>
                  <a:moveTo>
                    <a:pt x="16718" y="10273"/>
                  </a:moveTo>
                  <a:cubicBezTo>
                    <a:pt x="17839" y="10133"/>
                    <a:pt x="18025" y="9970"/>
                    <a:pt x="17839" y="9152"/>
                  </a:cubicBezTo>
                  <a:cubicBezTo>
                    <a:pt x="17839" y="9059"/>
                    <a:pt x="17792" y="8966"/>
                    <a:pt x="17698" y="8919"/>
                  </a:cubicBezTo>
                  <a:cubicBezTo>
                    <a:pt x="17582" y="8872"/>
                    <a:pt x="17418" y="8919"/>
                    <a:pt x="17372" y="9059"/>
                  </a:cubicBezTo>
                  <a:cubicBezTo>
                    <a:pt x="17231" y="9503"/>
                    <a:pt x="16998" y="9900"/>
                    <a:pt x="16718" y="1027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7613;p52"/>
            <p:cNvSpPr/>
            <p:nvPr/>
          </p:nvSpPr>
          <p:spPr>
            <a:xfrm>
              <a:off x="1213975" y="2839675"/>
              <a:ext cx="194975" cy="197900"/>
            </a:xfrm>
            <a:custGeom>
              <a:avLst/>
              <a:gdLst/>
              <a:ahLst/>
              <a:cxnLst/>
              <a:rect l="l" t="t" r="r" b="b"/>
              <a:pathLst>
                <a:path w="7799" h="7916" extrusionOk="0">
                  <a:moveTo>
                    <a:pt x="4856" y="1"/>
                  </a:moveTo>
                  <a:cubicBezTo>
                    <a:pt x="4880" y="491"/>
                    <a:pt x="4553" y="888"/>
                    <a:pt x="4319" y="1238"/>
                  </a:cubicBezTo>
                  <a:cubicBezTo>
                    <a:pt x="4063" y="1565"/>
                    <a:pt x="3993" y="1985"/>
                    <a:pt x="4109" y="2406"/>
                  </a:cubicBezTo>
                  <a:cubicBezTo>
                    <a:pt x="4506" y="2522"/>
                    <a:pt x="4740" y="2196"/>
                    <a:pt x="5067" y="2172"/>
                  </a:cubicBezTo>
                  <a:cubicBezTo>
                    <a:pt x="5393" y="2126"/>
                    <a:pt x="5697" y="2032"/>
                    <a:pt x="5814" y="2429"/>
                  </a:cubicBezTo>
                  <a:cubicBezTo>
                    <a:pt x="5977" y="2943"/>
                    <a:pt x="6351" y="2943"/>
                    <a:pt x="6748" y="2919"/>
                  </a:cubicBezTo>
                  <a:cubicBezTo>
                    <a:pt x="7121" y="2896"/>
                    <a:pt x="7471" y="2966"/>
                    <a:pt x="7798" y="3130"/>
                  </a:cubicBezTo>
                  <a:cubicBezTo>
                    <a:pt x="7798" y="3293"/>
                    <a:pt x="7728" y="3456"/>
                    <a:pt x="7612" y="3573"/>
                  </a:cubicBezTo>
                  <a:cubicBezTo>
                    <a:pt x="6631" y="4484"/>
                    <a:pt x="5790" y="5581"/>
                    <a:pt x="4833" y="6515"/>
                  </a:cubicBezTo>
                  <a:cubicBezTo>
                    <a:pt x="3829" y="7472"/>
                    <a:pt x="2428" y="7916"/>
                    <a:pt x="1051" y="7682"/>
                  </a:cubicBezTo>
                  <a:cubicBezTo>
                    <a:pt x="304" y="7566"/>
                    <a:pt x="0" y="7099"/>
                    <a:pt x="280" y="6422"/>
                  </a:cubicBezTo>
                  <a:cubicBezTo>
                    <a:pt x="747" y="5254"/>
                    <a:pt x="1237" y="4110"/>
                    <a:pt x="2148" y="3200"/>
                  </a:cubicBezTo>
                  <a:cubicBezTo>
                    <a:pt x="2895" y="2452"/>
                    <a:pt x="3432" y="1565"/>
                    <a:pt x="4086" y="748"/>
                  </a:cubicBezTo>
                  <a:cubicBezTo>
                    <a:pt x="4296" y="444"/>
                    <a:pt x="4483" y="141"/>
                    <a:pt x="485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7614;p52"/>
            <p:cNvSpPr/>
            <p:nvPr/>
          </p:nvSpPr>
          <p:spPr>
            <a:xfrm>
              <a:off x="1499400" y="3025875"/>
              <a:ext cx="120250" cy="208425"/>
            </a:xfrm>
            <a:custGeom>
              <a:avLst/>
              <a:gdLst/>
              <a:ahLst/>
              <a:cxnLst/>
              <a:rect l="l" t="t" r="r" b="b"/>
              <a:pathLst>
                <a:path w="4810" h="8337" extrusionOk="0">
                  <a:moveTo>
                    <a:pt x="4670" y="24"/>
                  </a:moveTo>
                  <a:cubicBezTo>
                    <a:pt x="4810" y="2009"/>
                    <a:pt x="4530" y="3970"/>
                    <a:pt x="4436" y="5931"/>
                  </a:cubicBezTo>
                  <a:cubicBezTo>
                    <a:pt x="4390" y="7239"/>
                    <a:pt x="3783" y="7823"/>
                    <a:pt x="2452" y="8103"/>
                  </a:cubicBezTo>
                  <a:cubicBezTo>
                    <a:pt x="1331" y="8336"/>
                    <a:pt x="677" y="7916"/>
                    <a:pt x="350" y="6749"/>
                  </a:cubicBezTo>
                  <a:cubicBezTo>
                    <a:pt x="607" y="6562"/>
                    <a:pt x="607" y="6165"/>
                    <a:pt x="350" y="5978"/>
                  </a:cubicBezTo>
                  <a:lnTo>
                    <a:pt x="350" y="5161"/>
                  </a:lnTo>
                  <a:cubicBezTo>
                    <a:pt x="537" y="5044"/>
                    <a:pt x="537" y="4904"/>
                    <a:pt x="350" y="4787"/>
                  </a:cubicBezTo>
                  <a:cubicBezTo>
                    <a:pt x="304" y="3993"/>
                    <a:pt x="0" y="3223"/>
                    <a:pt x="187" y="2406"/>
                  </a:cubicBezTo>
                  <a:lnTo>
                    <a:pt x="537" y="2406"/>
                  </a:lnTo>
                  <a:lnTo>
                    <a:pt x="934" y="2406"/>
                  </a:lnTo>
                  <a:cubicBezTo>
                    <a:pt x="958" y="2453"/>
                    <a:pt x="1028" y="2499"/>
                    <a:pt x="1051" y="2546"/>
                  </a:cubicBezTo>
                  <a:cubicBezTo>
                    <a:pt x="1401" y="3433"/>
                    <a:pt x="1775" y="3667"/>
                    <a:pt x="2639" y="3340"/>
                  </a:cubicBezTo>
                  <a:cubicBezTo>
                    <a:pt x="2919" y="3176"/>
                    <a:pt x="3292" y="3246"/>
                    <a:pt x="3502" y="3503"/>
                  </a:cubicBezTo>
                  <a:cubicBezTo>
                    <a:pt x="3619" y="3620"/>
                    <a:pt x="3759" y="3830"/>
                    <a:pt x="3969" y="3667"/>
                  </a:cubicBezTo>
                  <a:cubicBezTo>
                    <a:pt x="4063" y="3503"/>
                    <a:pt x="4016" y="3316"/>
                    <a:pt x="3876" y="3223"/>
                  </a:cubicBezTo>
                  <a:cubicBezTo>
                    <a:pt x="3292" y="2593"/>
                    <a:pt x="3456" y="1869"/>
                    <a:pt x="3829" y="1332"/>
                  </a:cubicBezTo>
                  <a:cubicBezTo>
                    <a:pt x="4296" y="701"/>
                    <a:pt x="3853" y="631"/>
                    <a:pt x="3502" y="421"/>
                  </a:cubicBezTo>
                  <a:cubicBezTo>
                    <a:pt x="3502" y="188"/>
                    <a:pt x="3713" y="1"/>
                    <a:pt x="3946" y="48"/>
                  </a:cubicBezTo>
                  <a:cubicBezTo>
                    <a:pt x="4203" y="48"/>
                    <a:pt x="4436" y="24"/>
                    <a:pt x="4670" y="2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7615;p52"/>
            <p:cNvSpPr/>
            <p:nvPr/>
          </p:nvSpPr>
          <p:spPr>
            <a:xfrm>
              <a:off x="1502325" y="2911475"/>
              <a:ext cx="113825" cy="133700"/>
            </a:xfrm>
            <a:custGeom>
              <a:avLst/>
              <a:gdLst/>
              <a:ahLst/>
              <a:cxnLst/>
              <a:rect l="l" t="t" r="r" b="b"/>
              <a:pathLst>
                <a:path w="4553" h="5348" extrusionOk="0">
                  <a:moveTo>
                    <a:pt x="4553" y="4600"/>
                  </a:moveTo>
                  <a:lnTo>
                    <a:pt x="3852" y="4600"/>
                  </a:lnTo>
                  <a:cubicBezTo>
                    <a:pt x="3619" y="4577"/>
                    <a:pt x="3409" y="4764"/>
                    <a:pt x="3409" y="4997"/>
                  </a:cubicBezTo>
                  <a:cubicBezTo>
                    <a:pt x="3152" y="5091"/>
                    <a:pt x="2895" y="5347"/>
                    <a:pt x="2638" y="4997"/>
                  </a:cubicBezTo>
                  <a:cubicBezTo>
                    <a:pt x="2405" y="4764"/>
                    <a:pt x="2452" y="4414"/>
                    <a:pt x="2708" y="4227"/>
                  </a:cubicBezTo>
                  <a:cubicBezTo>
                    <a:pt x="2942" y="4040"/>
                    <a:pt x="3059" y="3736"/>
                    <a:pt x="3012" y="3433"/>
                  </a:cubicBezTo>
                  <a:cubicBezTo>
                    <a:pt x="3222" y="3316"/>
                    <a:pt x="3409" y="3199"/>
                    <a:pt x="3315" y="2919"/>
                  </a:cubicBezTo>
                  <a:cubicBezTo>
                    <a:pt x="3269" y="2756"/>
                    <a:pt x="3105" y="2662"/>
                    <a:pt x="2942" y="2662"/>
                  </a:cubicBezTo>
                  <a:cubicBezTo>
                    <a:pt x="2615" y="2662"/>
                    <a:pt x="2615" y="2919"/>
                    <a:pt x="2615" y="3153"/>
                  </a:cubicBezTo>
                  <a:lnTo>
                    <a:pt x="2615" y="3433"/>
                  </a:lnTo>
                  <a:cubicBezTo>
                    <a:pt x="2592" y="3947"/>
                    <a:pt x="2078" y="3806"/>
                    <a:pt x="1821" y="4017"/>
                  </a:cubicBezTo>
                  <a:cubicBezTo>
                    <a:pt x="1774" y="3666"/>
                    <a:pt x="1588" y="3573"/>
                    <a:pt x="1261" y="3713"/>
                  </a:cubicBezTo>
                  <a:cubicBezTo>
                    <a:pt x="957" y="3853"/>
                    <a:pt x="630" y="4063"/>
                    <a:pt x="233" y="4017"/>
                  </a:cubicBezTo>
                  <a:cubicBezTo>
                    <a:pt x="163" y="3760"/>
                    <a:pt x="607" y="3480"/>
                    <a:pt x="210" y="3223"/>
                  </a:cubicBezTo>
                  <a:cubicBezTo>
                    <a:pt x="210" y="2943"/>
                    <a:pt x="0" y="2709"/>
                    <a:pt x="70" y="2429"/>
                  </a:cubicBezTo>
                  <a:cubicBezTo>
                    <a:pt x="374" y="2429"/>
                    <a:pt x="560" y="2102"/>
                    <a:pt x="397" y="1845"/>
                  </a:cubicBezTo>
                  <a:cubicBezTo>
                    <a:pt x="187" y="1332"/>
                    <a:pt x="257" y="795"/>
                    <a:pt x="233" y="234"/>
                  </a:cubicBezTo>
                  <a:cubicBezTo>
                    <a:pt x="700" y="258"/>
                    <a:pt x="887" y="608"/>
                    <a:pt x="1097" y="958"/>
                  </a:cubicBezTo>
                  <a:cubicBezTo>
                    <a:pt x="1167" y="1121"/>
                    <a:pt x="1331" y="1191"/>
                    <a:pt x="1494" y="1168"/>
                  </a:cubicBezTo>
                  <a:cubicBezTo>
                    <a:pt x="1704" y="1121"/>
                    <a:pt x="1821" y="888"/>
                    <a:pt x="1751" y="701"/>
                  </a:cubicBezTo>
                  <a:cubicBezTo>
                    <a:pt x="1588" y="234"/>
                    <a:pt x="1915" y="444"/>
                    <a:pt x="2125" y="351"/>
                  </a:cubicBezTo>
                  <a:cubicBezTo>
                    <a:pt x="2778" y="94"/>
                    <a:pt x="3479" y="1"/>
                    <a:pt x="4203" y="71"/>
                  </a:cubicBezTo>
                  <a:lnTo>
                    <a:pt x="4553" y="71"/>
                  </a:lnTo>
                  <a:lnTo>
                    <a:pt x="4553" y="444"/>
                  </a:lnTo>
                  <a:cubicBezTo>
                    <a:pt x="4249" y="444"/>
                    <a:pt x="3993" y="444"/>
                    <a:pt x="3969" y="841"/>
                  </a:cubicBezTo>
                  <a:cubicBezTo>
                    <a:pt x="3689" y="888"/>
                    <a:pt x="3339" y="725"/>
                    <a:pt x="3222" y="1121"/>
                  </a:cubicBezTo>
                  <a:cubicBezTo>
                    <a:pt x="3082" y="1565"/>
                    <a:pt x="3596" y="1752"/>
                    <a:pt x="3619" y="2172"/>
                  </a:cubicBezTo>
                  <a:cubicBezTo>
                    <a:pt x="3619" y="2452"/>
                    <a:pt x="3946" y="2406"/>
                    <a:pt x="4156" y="2429"/>
                  </a:cubicBezTo>
                  <a:cubicBezTo>
                    <a:pt x="4133" y="2802"/>
                    <a:pt x="4226" y="3199"/>
                    <a:pt x="4086" y="3573"/>
                  </a:cubicBezTo>
                  <a:cubicBezTo>
                    <a:pt x="3922" y="4017"/>
                    <a:pt x="4156" y="4157"/>
                    <a:pt x="4530" y="4203"/>
                  </a:cubicBezTo>
                  <a:cubicBezTo>
                    <a:pt x="4553" y="4343"/>
                    <a:pt x="4553" y="4484"/>
                    <a:pt x="4553" y="4600"/>
                  </a:cubicBezTo>
                  <a:close/>
                  <a:moveTo>
                    <a:pt x="1308" y="2125"/>
                  </a:moveTo>
                  <a:cubicBezTo>
                    <a:pt x="1144" y="2125"/>
                    <a:pt x="1051" y="2195"/>
                    <a:pt x="1051" y="2336"/>
                  </a:cubicBezTo>
                  <a:cubicBezTo>
                    <a:pt x="1027" y="2639"/>
                    <a:pt x="1051" y="2873"/>
                    <a:pt x="1378" y="2943"/>
                  </a:cubicBezTo>
                  <a:cubicBezTo>
                    <a:pt x="1564" y="2989"/>
                    <a:pt x="1728" y="2873"/>
                    <a:pt x="1728" y="2686"/>
                  </a:cubicBezTo>
                  <a:cubicBezTo>
                    <a:pt x="1774" y="2382"/>
                    <a:pt x="1541" y="2242"/>
                    <a:pt x="1308" y="2125"/>
                  </a:cubicBezTo>
                  <a:close/>
                  <a:moveTo>
                    <a:pt x="2778" y="1892"/>
                  </a:moveTo>
                  <a:cubicBezTo>
                    <a:pt x="2732" y="1682"/>
                    <a:pt x="2638" y="1495"/>
                    <a:pt x="2358" y="1518"/>
                  </a:cubicBezTo>
                  <a:cubicBezTo>
                    <a:pt x="2218" y="1518"/>
                    <a:pt x="2101" y="1612"/>
                    <a:pt x="2101" y="1752"/>
                  </a:cubicBezTo>
                  <a:cubicBezTo>
                    <a:pt x="2055" y="2055"/>
                    <a:pt x="2335" y="2102"/>
                    <a:pt x="2545" y="2172"/>
                  </a:cubicBezTo>
                  <a:cubicBezTo>
                    <a:pt x="2685" y="2195"/>
                    <a:pt x="2755" y="2079"/>
                    <a:pt x="2778" y="189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7616;p52"/>
            <p:cNvSpPr/>
            <p:nvPr/>
          </p:nvSpPr>
          <p:spPr>
            <a:xfrm>
              <a:off x="1833275" y="2871800"/>
              <a:ext cx="101000" cy="154700"/>
            </a:xfrm>
            <a:custGeom>
              <a:avLst/>
              <a:gdLst/>
              <a:ahLst/>
              <a:cxnLst/>
              <a:rect l="l" t="t" r="r" b="b"/>
              <a:pathLst>
                <a:path w="4040" h="6188" extrusionOk="0">
                  <a:moveTo>
                    <a:pt x="654" y="3829"/>
                  </a:moveTo>
                  <a:cubicBezTo>
                    <a:pt x="841" y="3829"/>
                    <a:pt x="1028" y="3852"/>
                    <a:pt x="1238" y="3923"/>
                  </a:cubicBezTo>
                  <a:cubicBezTo>
                    <a:pt x="1681" y="4109"/>
                    <a:pt x="1892" y="3899"/>
                    <a:pt x="2078" y="3526"/>
                  </a:cubicBezTo>
                  <a:cubicBezTo>
                    <a:pt x="2312" y="3105"/>
                    <a:pt x="2242" y="2615"/>
                    <a:pt x="1868" y="2522"/>
                  </a:cubicBezTo>
                  <a:cubicBezTo>
                    <a:pt x="1191" y="2335"/>
                    <a:pt x="1238" y="1494"/>
                    <a:pt x="607" y="1378"/>
                  </a:cubicBezTo>
                  <a:cubicBezTo>
                    <a:pt x="888" y="911"/>
                    <a:pt x="24" y="490"/>
                    <a:pt x="537" y="0"/>
                  </a:cubicBezTo>
                  <a:cubicBezTo>
                    <a:pt x="1191" y="93"/>
                    <a:pt x="1401" y="700"/>
                    <a:pt x="1705" y="1121"/>
                  </a:cubicBezTo>
                  <a:cubicBezTo>
                    <a:pt x="1985" y="1518"/>
                    <a:pt x="2312" y="1891"/>
                    <a:pt x="2685" y="2195"/>
                  </a:cubicBezTo>
                  <a:cubicBezTo>
                    <a:pt x="3129" y="2545"/>
                    <a:pt x="3456" y="3012"/>
                    <a:pt x="3643" y="3526"/>
                  </a:cubicBezTo>
                  <a:cubicBezTo>
                    <a:pt x="4040" y="4460"/>
                    <a:pt x="3713" y="5230"/>
                    <a:pt x="2802" y="5604"/>
                  </a:cubicBezTo>
                  <a:cubicBezTo>
                    <a:pt x="2242" y="5860"/>
                    <a:pt x="1728" y="6187"/>
                    <a:pt x="1028" y="6024"/>
                  </a:cubicBezTo>
                  <a:cubicBezTo>
                    <a:pt x="537" y="5907"/>
                    <a:pt x="187" y="5744"/>
                    <a:pt x="0" y="5253"/>
                  </a:cubicBezTo>
                  <a:lnTo>
                    <a:pt x="47" y="5183"/>
                  </a:lnTo>
                  <a:cubicBezTo>
                    <a:pt x="421" y="5090"/>
                    <a:pt x="607" y="5510"/>
                    <a:pt x="934" y="5487"/>
                  </a:cubicBezTo>
                  <a:cubicBezTo>
                    <a:pt x="1191" y="4786"/>
                    <a:pt x="1191" y="4786"/>
                    <a:pt x="748" y="4273"/>
                  </a:cubicBezTo>
                  <a:cubicBezTo>
                    <a:pt x="631" y="4156"/>
                    <a:pt x="654" y="3969"/>
                    <a:pt x="654" y="380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7617;p52"/>
            <p:cNvSpPr/>
            <p:nvPr/>
          </p:nvSpPr>
          <p:spPr>
            <a:xfrm>
              <a:off x="1764400" y="2897475"/>
              <a:ext cx="85250" cy="105100"/>
            </a:xfrm>
            <a:custGeom>
              <a:avLst/>
              <a:gdLst/>
              <a:ahLst/>
              <a:cxnLst/>
              <a:rect l="l" t="t" r="r" b="b"/>
              <a:pathLst>
                <a:path w="3410" h="4204" extrusionOk="0">
                  <a:moveTo>
                    <a:pt x="0" y="1051"/>
                  </a:moveTo>
                  <a:cubicBezTo>
                    <a:pt x="397" y="981"/>
                    <a:pt x="514" y="677"/>
                    <a:pt x="631" y="374"/>
                  </a:cubicBezTo>
                  <a:cubicBezTo>
                    <a:pt x="677" y="164"/>
                    <a:pt x="794" y="0"/>
                    <a:pt x="1028" y="70"/>
                  </a:cubicBezTo>
                  <a:cubicBezTo>
                    <a:pt x="1261" y="164"/>
                    <a:pt x="1238" y="397"/>
                    <a:pt x="1191" y="584"/>
                  </a:cubicBezTo>
                  <a:cubicBezTo>
                    <a:pt x="1074" y="934"/>
                    <a:pt x="607" y="1331"/>
                    <a:pt x="1098" y="1588"/>
                  </a:cubicBezTo>
                  <a:cubicBezTo>
                    <a:pt x="1588" y="1845"/>
                    <a:pt x="1962" y="2242"/>
                    <a:pt x="2592" y="2102"/>
                  </a:cubicBezTo>
                  <a:cubicBezTo>
                    <a:pt x="3199" y="1985"/>
                    <a:pt x="3246" y="2008"/>
                    <a:pt x="3409" y="2779"/>
                  </a:cubicBezTo>
                  <a:lnTo>
                    <a:pt x="3409" y="2779"/>
                  </a:lnTo>
                  <a:cubicBezTo>
                    <a:pt x="3036" y="2755"/>
                    <a:pt x="2779" y="2872"/>
                    <a:pt x="2825" y="3316"/>
                  </a:cubicBezTo>
                  <a:cubicBezTo>
                    <a:pt x="2825" y="3596"/>
                    <a:pt x="2825" y="3876"/>
                    <a:pt x="2825" y="4156"/>
                  </a:cubicBezTo>
                  <a:lnTo>
                    <a:pt x="2779" y="4203"/>
                  </a:lnTo>
                  <a:cubicBezTo>
                    <a:pt x="2452" y="4110"/>
                    <a:pt x="2172" y="3900"/>
                    <a:pt x="2008" y="3619"/>
                  </a:cubicBezTo>
                  <a:cubicBezTo>
                    <a:pt x="1308" y="2802"/>
                    <a:pt x="654" y="1915"/>
                    <a:pt x="0" y="105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7618;p52"/>
            <p:cNvSpPr/>
            <p:nvPr/>
          </p:nvSpPr>
          <p:spPr>
            <a:xfrm>
              <a:off x="1612050" y="2785400"/>
              <a:ext cx="152375" cy="138375"/>
            </a:xfrm>
            <a:custGeom>
              <a:avLst/>
              <a:gdLst/>
              <a:ahLst/>
              <a:cxnLst/>
              <a:rect l="l" t="t" r="r" b="b"/>
              <a:pathLst>
                <a:path w="6095" h="5535" extrusionOk="0">
                  <a:moveTo>
                    <a:pt x="327" y="1331"/>
                  </a:moveTo>
                  <a:cubicBezTo>
                    <a:pt x="141" y="1308"/>
                    <a:pt x="0" y="1215"/>
                    <a:pt x="71" y="1028"/>
                  </a:cubicBezTo>
                  <a:cubicBezTo>
                    <a:pt x="187" y="678"/>
                    <a:pt x="351" y="374"/>
                    <a:pt x="514" y="47"/>
                  </a:cubicBezTo>
                  <a:cubicBezTo>
                    <a:pt x="1004" y="1"/>
                    <a:pt x="1261" y="374"/>
                    <a:pt x="1635" y="538"/>
                  </a:cubicBezTo>
                  <a:cubicBezTo>
                    <a:pt x="2849" y="1121"/>
                    <a:pt x="3596" y="2172"/>
                    <a:pt x="4367" y="3199"/>
                  </a:cubicBezTo>
                  <a:cubicBezTo>
                    <a:pt x="4717" y="3666"/>
                    <a:pt x="5254" y="3760"/>
                    <a:pt x="5674" y="4040"/>
                  </a:cubicBezTo>
                  <a:cubicBezTo>
                    <a:pt x="5954" y="4203"/>
                    <a:pt x="6094" y="4297"/>
                    <a:pt x="5978" y="4670"/>
                  </a:cubicBezTo>
                  <a:cubicBezTo>
                    <a:pt x="5908" y="4927"/>
                    <a:pt x="6048" y="5230"/>
                    <a:pt x="6094" y="5534"/>
                  </a:cubicBezTo>
                  <a:cubicBezTo>
                    <a:pt x="5300" y="5137"/>
                    <a:pt x="4950" y="4320"/>
                    <a:pt x="4367" y="3713"/>
                  </a:cubicBezTo>
                  <a:cubicBezTo>
                    <a:pt x="3433" y="2732"/>
                    <a:pt x="2709" y="1541"/>
                    <a:pt x="1355" y="1004"/>
                  </a:cubicBezTo>
                  <a:cubicBezTo>
                    <a:pt x="748" y="748"/>
                    <a:pt x="748" y="724"/>
                    <a:pt x="327" y="133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7619;p52"/>
            <p:cNvSpPr/>
            <p:nvPr/>
          </p:nvSpPr>
          <p:spPr>
            <a:xfrm>
              <a:off x="1413000" y="2808750"/>
              <a:ext cx="89925" cy="103350"/>
            </a:xfrm>
            <a:custGeom>
              <a:avLst/>
              <a:gdLst/>
              <a:ahLst/>
              <a:cxnLst/>
              <a:rect l="l" t="t" r="r" b="b"/>
              <a:pathLst>
                <a:path w="3597" h="4134" extrusionOk="0">
                  <a:moveTo>
                    <a:pt x="24" y="4133"/>
                  </a:moveTo>
                  <a:cubicBezTo>
                    <a:pt x="1" y="3759"/>
                    <a:pt x="164" y="3409"/>
                    <a:pt x="141" y="2966"/>
                  </a:cubicBezTo>
                  <a:cubicBezTo>
                    <a:pt x="47" y="2452"/>
                    <a:pt x="398" y="1962"/>
                    <a:pt x="935" y="1915"/>
                  </a:cubicBezTo>
                  <a:cubicBezTo>
                    <a:pt x="1472" y="1845"/>
                    <a:pt x="1705" y="1518"/>
                    <a:pt x="1635" y="934"/>
                  </a:cubicBezTo>
                  <a:cubicBezTo>
                    <a:pt x="1588" y="584"/>
                    <a:pt x="1775" y="351"/>
                    <a:pt x="2149" y="397"/>
                  </a:cubicBezTo>
                  <a:cubicBezTo>
                    <a:pt x="2522" y="444"/>
                    <a:pt x="2896" y="211"/>
                    <a:pt x="3223" y="0"/>
                  </a:cubicBezTo>
                  <a:cubicBezTo>
                    <a:pt x="3456" y="351"/>
                    <a:pt x="3596" y="748"/>
                    <a:pt x="3596" y="1168"/>
                  </a:cubicBezTo>
                  <a:cubicBezTo>
                    <a:pt x="3596" y="1331"/>
                    <a:pt x="3573" y="1471"/>
                    <a:pt x="3573" y="1635"/>
                  </a:cubicBezTo>
                  <a:cubicBezTo>
                    <a:pt x="3410" y="1588"/>
                    <a:pt x="3269" y="1471"/>
                    <a:pt x="3199" y="1308"/>
                  </a:cubicBezTo>
                  <a:cubicBezTo>
                    <a:pt x="2966" y="911"/>
                    <a:pt x="2709" y="958"/>
                    <a:pt x="2452" y="1308"/>
                  </a:cubicBezTo>
                  <a:cubicBezTo>
                    <a:pt x="1822" y="2102"/>
                    <a:pt x="1005" y="2756"/>
                    <a:pt x="538" y="3666"/>
                  </a:cubicBezTo>
                  <a:cubicBezTo>
                    <a:pt x="444" y="3900"/>
                    <a:pt x="258" y="4063"/>
                    <a:pt x="24" y="413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7620;p52"/>
            <p:cNvSpPr/>
            <p:nvPr/>
          </p:nvSpPr>
          <p:spPr>
            <a:xfrm>
              <a:off x="1757400" y="2779575"/>
              <a:ext cx="61900" cy="64225"/>
            </a:xfrm>
            <a:custGeom>
              <a:avLst/>
              <a:gdLst/>
              <a:ahLst/>
              <a:cxnLst/>
              <a:rect l="l" t="t" r="r" b="b"/>
              <a:pathLst>
                <a:path w="2476" h="2569" extrusionOk="0">
                  <a:moveTo>
                    <a:pt x="2452" y="2382"/>
                  </a:moveTo>
                  <a:cubicBezTo>
                    <a:pt x="1424" y="2568"/>
                    <a:pt x="864" y="1985"/>
                    <a:pt x="537" y="1144"/>
                  </a:cubicBezTo>
                  <a:cubicBezTo>
                    <a:pt x="397" y="771"/>
                    <a:pt x="0" y="467"/>
                    <a:pt x="117" y="0"/>
                  </a:cubicBezTo>
                  <a:cubicBezTo>
                    <a:pt x="817" y="514"/>
                    <a:pt x="1331" y="1261"/>
                    <a:pt x="2101" y="1728"/>
                  </a:cubicBezTo>
                  <a:cubicBezTo>
                    <a:pt x="2335" y="1845"/>
                    <a:pt x="2475" y="2101"/>
                    <a:pt x="2452" y="238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7621;p52"/>
            <p:cNvSpPr/>
            <p:nvPr/>
          </p:nvSpPr>
          <p:spPr>
            <a:xfrm>
              <a:off x="1579950" y="2929575"/>
              <a:ext cx="37375" cy="43800"/>
            </a:xfrm>
            <a:custGeom>
              <a:avLst/>
              <a:gdLst/>
              <a:ahLst/>
              <a:cxnLst/>
              <a:rect l="l" t="t" r="r" b="b"/>
              <a:pathLst>
                <a:path w="1495" h="1752" extrusionOk="0">
                  <a:moveTo>
                    <a:pt x="1074" y="1705"/>
                  </a:moveTo>
                  <a:cubicBezTo>
                    <a:pt x="864" y="1682"/>
                    <a:pt x="537" y="1752"/>
                    <a:pt x="537" y="1448"/>
                  </a:cubicBezTo>
                  <a:cubicBezTo>
                    <a:pt x="514" y="1028"/>
                    <a:pt x="0" y="841"/>
                    <a:pt x="140" y="397"/>
                  </a:cubicBezTo>
                  <a:cubicBezTo>
                    <a:pt x="257" y="1"/>
                    <a:pt x="607" y="164"/>
                    <a:pt x="888" y="117"/>
                  </a:cubicBezTo>
                  <a:lnTo>
                    <a:pt x="1425" y="327"/>
                  </a:lnTo>
                  <a:cubicBezTo>
                    <a:pt x="1495" y="701"/>
                    <a:pt x="1495" y="1098"/>
                    <a:pt x="1401" y="1495"/>
                  </a:cubicBezTo>
                  <a:cubicBezTo>
                    <a:pt x="1261" y="1495"/>
                    <a:pt x="1144" y="1588"/>
                    <a:pt x="1074" y="170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7622;p52"/>
            <p:cNvSpPr/>
            <p:nvPr/>
          </p:nvSpPr>
          <p:spPr>
            <a:xfrm>
              <a:off x="1495300" y="2878200"/>
              <a:ext cx="20475" cy="94600"/>
            </a:xfrm>
            <a:custGeom>
              <a:avLst/>
              <a:gdLst/>
              <a:ahLst/>
              <a:cxnLst/>
              <a:rect l="l" t="t" r="r" b="b"/>
              <a:pathLst>
                <a:path w="819" h="3784" extrusionOk="0">
                  <a:moveTo>
                    <a:pt x="514" y="1589"/>
                  </a:moveTo>
                  <a:cubicBezTo>
                    <a:pt x="514" y="2126"/>
                    <a:pt x="468" y="2663"/>
                    <a:pt x="678" y="3200"/>
                  </a:cubicBezTo>
                  <a:cubicBezTo>
                    <a:pt x="818" y="3433"/>
                    <a:pt x="655" y="3760"/>
                    <a:pt x="351" y="3783"/>
                  </a:cubicBezTo>
                  <a:cubicBezTo>
                    <a:pt x="1" y="2546"/>
                    <a:pt x="141" y="1262"/>
                    <a:pt x="164" y="1"/>
                  </a:cubicBezTo>
                  <a:lnTo>
                    <a:pt x="328" y="1"/>
                  </a:lnTo>
                  <a:cubicBezTo>
                    <a:pt x="608" y="515"/>
                    <a:pt x="491" y="1052"/>
                    <a:pt x="514" y="158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7623;p52"/>
            <p:cNvSpPr/>
            <p:nvPr/>
          </p:nvSpPr>
          <p:spPr>
            <a:xfrm>
              <a:off x="1503475" y="3031725"/>
              <a:ext cx="28625" cy="54300"/>
            </a:xfrm>
            <a:custGeom>
              <a:avLst/>
              <a:gdLst/>
              <a:ahLst/>
              <a:cxnLst/>
              <a:rect l="l" t="t" r="r" b="b"/>
              <a:pathLst>
                <a:path w="1145" h="2172" extrusionOk="0">
                  <a:moveTo>
                    <a:pt x="771" y="2172"/>
                  </a:moveTo>
                  <a:lnTo>
                    <a:pt x="374" y="2172"/>
                  </a:lnTo>
                  <a:lnTo>
                    <a:pt x="374" y="1215"/>
                  </a:lnTo>
                  <a:cubicBezTo>
                    <a:pt x="398" y="1004"/>
                    <a:pt x="258" y="818"/>
                    <a:pt x="71" y="794"/>
                  </a:cubicBezTo>
                  <a:cubicBezTo>
                    <a:pt x="1" y="537"/>
                    <a:pt x="1" y="257"/>
                    <a:pt x="71" y="0"/>
                  </a:cubicBezTo>
                  <a:lnTo>
                    <a:pt x="398" y="0"/>
                  </a:lnTo>
                  <a:cubicBezTo>
                    <a:pt x="748" y="678"/>
                    <a:pt x="1145" y="1355"/>
                    <a:pt x="771" y="217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7624;p52"/>
            <p:cNvSpPr/>
            <p:nvPr/>
          </p:nvSpPr>
          <p:spPr>
            <a:xfrm>
              <a:off x="1502900" y="3000775"/>
              <a:ext cx="44975" cy="30975"/>
            </a:xfrm>
            <a:custGeom>
              <a:avLst/>
              <a:gdLst/>
              <a:ahLst/>
              <a:cxnLst/>
              <a:rect l="l" t="t" r="r" b="b"/>
              <a:pathLst>
                <a:path w="1799" h="1239" extrusionOk="0">
                  <a:moveTo>
                    <a:pt x="397" y="1238"/>
                  </a:moveTo>
                  <a:lnTo>
                    <a:pt x="70" y="1238"/>
                  </a:lnTo>
                  <a:cubicBezTo>
                    <a:pt x="0" y="982"/>
                    <a:pt x="0" y="701"/>
                    <a:pt x="47" y="445"/>
                  </a:cubicBezTo>
                  <a:lnTo>
                    <a:pt x="210" y="445"/>
                  </a:lnTo>
                  <a:cubicBezTo>
                    <a:pt x="607" y="491"/>
                    <a:pt x="911" y="281"/>
                    <a:pt x="1238" y="141"/>
                  </a:cubicBezTo>
                  <a:cubicBezTo>
                    <a:pt x="1565" y="1"/>
                    <a:pt x="1751" y="94"/>
                    <a:pt x="1798" y="445"/>
                  </a:cubicBezTo>
                  <a:cubicBezTo>
                    <a:pt x="1495" y="631"/>
                    <a:pt x="1214" y="865"/>
                    <a:pt x="818" y="865"/>
                  </a:cubicBezTo>
                  <a:cubicBezTo>
                    <a:pt x="631" y="865"/>
                    <a:pt x="491" y="1052"/>
                    <a:pt x="397" y="123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7625;p52"/>
            <p:cNvSpPr/>
            <p:nvPr/>
          </p:nvSpPr>
          <p:spPr>
            <a:xfrm>
              <a:off x="1592775" y="2863025"/>
              <a:ext cx="30975" cy="50225"/>
            </a:xfrm>
            <a:custGeom>
              <a:avLst/>
              <a:gdLst/>
              <a:ahLst/>
              <a:cxnLst/>
              <a:rect l="l" t="t" r="r" b="b"/>
              <a:pathLst>
                <a:path w="1239" h="2009" extrusionOk="0">
                  <a:moveTo>
                    <a:pt x="935" y="2009"/>
                  </a:moveTo>
                  <a:lnTo>
                    <a:pt x="561" y="2009"/>
                  </a:lnTo>
                  <a:cubicBezTo>
                    <a:pt x="561" y="1799"/>
                    <a:pt x="631" y="1565"/>
                    <a:pt x="538" y="1425"/>
                  </a:cubicBezTo>
                  <a:cubicBezTo>
                    <a:pt x="1" y="631"/>
                    <a:pt x="725" y="398"/>
                    <a:pt x="1122" y="1"/>
                  </a:cubicBezTo>
                  <a:cubicBezTo>
                    <a:pt x="1238" y="701"/>
                    <a:pt x="958" y="1332"/>
                    <a:pt x="935" y="200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7626;p52"/>
            <p:cNvSpPr/>
            <p:nvPr/>
          </p:nvSpPr>
          <p:spPr>
            <a:xfrm>
              <a:off x="1496475" y="2838525"/>
              <a:ext cx="25700" cy="39700"/>
            </a:xfrm>
            <a:custGeom>
              <a:avLst/>
              <a:gdLst/>
              <a:ahLst/>
              <a:cxnLst/>
              <a:rect l="l" t="t" r="r" b="b"/>
              <a:pathLst>
                <a:path w="1028" h="1588" extrusionOk="0">
                  <a:moveTo>
                    <a:pt x="281" y="1588"/>
                  </a:moveTo>
                  <a:lnTo>
                    <a:pt x="117" y="1588"/>
                  </a:lnTo>
                  <a:cubicBezTo>
                    <a:pt x="1" y="1191"/>
                    <a:pt x="141" y="841"/>
                    <a:pt x="234" y="467"/>
                  </a:cubicBezTo>
                  <a:cubicBezTo>
                    <a:pt x="234" y="327"/>
                    <a:pt x="257" y="187"/>
                    <a:pt x="257" y="0"/>
                  </a:cubicBezTo>
                  <a:cubicBezTo>
                    <a:pt x="1028" y="584"/>
                    <a:pt x="1028" y="1074"/>
                    <a:pt x="281" y="158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7627;p52"/>
            <p:cNvSpPr/>
            <p:nvPr/>
          </p:nvSpPr>
          <p:spPr>
            <a:xfrm>
              <a:off x="1600950" y="2966925"/>
              <a:ext cx="16375" cy="49650"/>
            </a:xfrm>
            <a:custGeom>
              <a:avLst/>
              <a:gdLst/>
              <a:ahLst/>
              <a:cxnLst/>
              <a:rect l="l" t="t" r="r" b="b"/>
              <a:pathLst>
                <a:path w="655" h="1986" extrusionOk="0">
                  <a:moveTo>
                    <a:pt x="234" y="211"/>
                  </a:moveTo>
                  <a:cubicBezTo>
                    <a:pt x="304" y="94"/>
                    <a:pt x="421" y="1"/>
                    <a:pt x="561" y="1"/>
                  </a:cubicBezTo>
                  <a:cubicBezTo>
                    <a:pt x="631" y="678"/>
                    <a:pt x="655" y="1332"/>
                    <a:pt x="608" y="1985"/>
                  </a:cubicBezTo>
                  <a:cubicBezTo>
                    <a:pt x="234" y="1939"/>
                    <a:pt x="1" y="1799"/>
                    <a:pt x="164" y="1355"/>
                  </a:cubicBezTo>
                  <a:cubicBezTo>
                    <a:pt x="304" y="981"/>
                    <a:pt x="211" y="584"/>
                    <a:pt x="234" y="21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7628;p52"/>
            <p:cNvSpPr/>
            <p:nvPr/>
          </p:nvSpPr>
          <p:spPr>
            <a:xfrm>
              <a:off x="1335950" y="2804650"/>
              <a:ext cx="23975" cy="34475"/>
            </a:xfrm>
            <a:custGeom>
              <a:avLst/>
              <a:gdLst/>
              <a:ahLst/>
              <a:cxnLst/>
              <a:rect l="l" t="t" r="r" b="b"/>
              <a:pathLst>
                <a:path w="959" h="1379" extrusionOk="0">
                  <a:moveTo>
                    <a:pt x="958" y="1"/>
                  </a:moveTo>
                  <a:cubicBezTo>
                    <a:pt x="935" y="678"/>
                    <a:pt x="795" y="1262"/>
                    <a:pt x="1" y="1379"/>
                  </a:cubicBezTo>
                  <a:cubicBezTo>
                    <a:pt x="351" y="958"/>
                    <a:pt x="444" y="328"/>
                    <a:pt x="9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7629;p52"/>
            <p:cNvSpPr/>
            <p:nvPr/>
          </p:nvSpPr>
          <p:spPr>
            <a:xfrm>
              <a:off x="1503475" y="3051575"/>
              <a:ext cx="9950" cy="34450"/>
            </a:xfrm>
            <a:custGeom>
              <a:avLst/>
              <a:gdLst/>
              <a:ahLst/>
              <a:cxnLst/>
              <a:rect l="l" t="t" r="r" b="b"/>
              <a:pathLst>
                <a:path w="398" h="1378" extrusionOk="0">
                  <a:moveTo>
                    <a:pt x="71" y="0"/>
                  </a:moveTo>
                  <a:cubicBezTo>
                    <a:pt x="258" y="24"/>
                    <a:pt x="398" y="210"/>
                    <a:pt x="374" y="421"/>
                  </a:cubicBezTo>
                  <a:lnTo>
                    <a:pt x="374" y="1378"/>
                  </a:lnTo>
                  <a:lnTo>
                    <a:pt x="47" y="1378"/>
                  </a:lnTo>
                  <a:cubicBezTo>
                    <a:pt x="1" y="911"/>
                    <a:pt x="1" y="444"/>
                    <a:pt x="7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7630;p52"/>
            <p:cNvSpPr/>
            <p:nvPr/>
          </p:nvSpPr>
          <p:spPr>
            <a:xfrm>
              <a:off x="1602125" y="2922575"/>
              <a:ext cx="14625" cy="15200"/>
            </a:xfrm>
            <a:custGeom>
              <a:avLst/>
              <a:gdLst/>
              <a:ahLst/>
              <a:cxnLst/>
              <a:rect l="l" t="t" r="r" b="b"/>
              <a:pathLst>
                <a:path w="585" h="608" extrusionOk="0">
                  <a:moveTo>
                    <a:pt x="538" y="607"/>
                  </a:moveTo>
                  <a:lnTo>
                    <a:pt x="1" y="397"/>
                  </a:lnTo>
                  <a:cubicBezTo>
                    <a:pt x="24" y="24"/>
                    <a:pt x="304" y="0"/>
                    <a:pt x="584" y="0"/>
                  </a:cubicBezTo>
                  <a:cubicBezTo>
                    <a:pt x="561" y="210"/>
                    <a:pt x="561" y="397"/>
                    <a:pt x="538" y="60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7631;p52"/>
            <p:cNvSpPr/>
            <p:nvPr/>
          </p:nvSpPr>
          <p:spPr>
            <a:xfrm>
              <a:off x="1609125" y="2828600"/>
              <a:ext cx="12875" cy="19875"/>
            </a:xfrm>
            <a:custGeom>
              <a:avLst/>
              <a:gdLst/>
              <a:ahLst/>
              <a:cxnLst/>
              <a:rect l="l" t="t" r="r" b="b"/>
              <a:pathLst>
                <a:path w="515" h="795" extrusionOk="0">
                  <a:moveTo>
                    <a:pt x="444" y="794"/>
                  </a:moveTo>
                  <a:cubicBezTo>
                    <a:pt x="1" y="467"/>
                    <a:pt x="1" y="374"/>
                    <a:pt x="421" y="0"/>
                  </a:cubicBezTo>
                  <a:cubicBezTo>
                    <a:pt x="491" y="257"/>
                    <a:pt x="514" y="537"/>
                    <a:pt x="444" y="7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7632;p52"/>
            <p:cNvSpPr/>
            <p:nvPr/>
          </p:nvSpPr>
          <p:spPr>
            <a:xfrm>
              <a:off x="1501725" y="3175325"/>
              <a:ext cx="13450" cy="19275"/>
            </a:xfrm>
            <a:custGeom>
              <a:avLst/>
              <a:gdLst/>
              <a:ahLst/>
              <a:cxnLst/>
              <a:rect l="l" t="t" r="r" b="b"/>
              <a:pathLst>
                <a:path w="538" h="771" extrusionOk="0">
                  <a:moveTo>
                    <a:pt x="281" y="0"/>
                  </a:moveTo>
                  <a:cubicBezTo>
                    <a:pt x="538" y="187"/>
                    <a:pt x="538" y="584"/>
                    <a:pt x="281" y="771"/>
                  </a:cubicBezTo>
                  <a:cubicBezTo>
                    <a:pt x="1" y="584"/>
                    <a:pt x="1" y="187"/>
                    <a:pt x="2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7633;p52"/>
            <p:cNvSpPr/>
            <p:nvPr/>
          </p:nvSpPr>
          <p:spPr>
            <a:xfrm>
              <a:off x="1389650" y="2749800"/>
              <a:ext cx="16375" cy="14600"/>
            </a:xfrm>
            <a:custGeom>
              <a:avLst/>
              <a:gdLst/>
              <a:ahLst/>
              <a:cxnLst/>
              <a:rect l="l" t="t" r="r" b="b"/>
              <a:pathLst>
                <a:path w="655" h="584" extrusionOk="0">
                  <a:moveTo>
                    <a:pt x="398" y="0"/>
                  </a:moveTo>
                  <a:cubicBezTo>
                    <a:pt x="655" y="467"/>
                    <a:pt x="328" y="537"/>
                    <a:pt x="1" y="584"/>
                  </a:cubicBezTo>
                  <a:cubicBezTo>
                    <a:pt x="1" y="327"/>
                    <a:pt x="164" y="94"/>
                    <a:pt x="39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7634;p52"/>
            <p:cNvSpPr/>
            <p:nvPr/>
          </p:nvSpPr>
          <p:spPr>
            <a:xfrm>
              <a:off x="1501725" y="2991450"/>
              <a:ext cx="15800" cy="20450"/>
            </a:xfrm>
            <a:custGeom>
              <a:avLst/>
              <a:gdLst/>
              <a:ahLst/>
              <a:cxnLst/>
              <a:rect l="l" t="t" r="r" b="b"/>
              <a:pathLst>
                <a:path w="632" h="818" extrusionOk="0">
                  <a:moveTo>
                    <a:pt x="257" y="818"/>
                  </a:moveTo>
                  <a:lnTo>
                    <a:pt x="94" y="818"/>
                  </a:lnTo>
                  <a:cubicBezTo>
                    <a:pt x="1" y="537"/>
                    <a:pt x="47" y="234"/>
                    <a:pt x="211" y="0"/>
                  </a:cubicBezTo>
                  <a:cubicBezTo>
                    <a:pt x="631" y="257"/>
                    <a:pt x="187" y="561"/>
                    <a:pt x="257" y="81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7635;p52"/>
            <p:cNvSpPr/>
            <p:nvPr/>
          </p:nvSpPr>
          <p:spPr>
            <a:xfrm>
              <a:off x="1373900" y="2770225"/>
              <a:ext cx="10525" cy="14625"/>
            </a:xfrm>
            <a:custGeom>
              <a:avLst/>
              <a:gdLst/>
              <a:ahLst/>
              <a:cxnLst/>
              <a:rect l="l" t="t" r="r" b="b"/>
              <a:pathLst>
                <a:path w="421" h="585" extrusionOk="0">
                  <a:moveTo>
                    <a:pt x="421" y="0"/>
                  </a:moveTo>
                  <a:cubicBezTo>
                    <a:pt x="421" y="257"/>
                    <a:pt x="397" y="537"/>
                    <a:pt x="24" y="584"/>
                  </a:cubicBezTo>
                  <a:cubicBezTo>
                    <a:pt x="0" y="304"/>
                    <a:pt x="164" y="70"/>
                    <a:pt x="4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7636;p52"/>
            <p:cNvSpPr/>
            <p:nvPr/>
          </p:nvSpPr>
          <p:spPr>
            <a:xfrm>
              <a:off x="1504075" y="3145550"/>
              <a:ext cx="9350" cy="9350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7" y="0"/>
                  </a:moveTo>
                  <a:cubicBezTo>
                    <a:pt x="374" y="117"/>
                    <a:pt x="374" y="257"/>
                    <a:pt x="187" y="374"/>
                  </a:cubicBezTo>
                  <a:cubicBezTo>
                    <a:pt x="0" y="257"/>
                    <a:pt x="0" y="140"/>
                    <a:pt x="1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7637;p52"/>
            <p:cNvSpPr/>
            <p:nvPr/>
          </p:nvSpPr>
          <p:spPr>
            <a:xfrm>
              <a:off x="1749225" y="2768475"/>
              <a:ext cx="11100" cy="11700"/>
            </a:xfrm>
            <a:custGeom>
              <a:avLst/>
              <a:gdLst/>
              <a:ahLst/>
              <a:cxnLst/>
              <a:rect l="l" t="t" r="r" b="b"/>
              <a:pathLst>
                <a:path w="444" h="468" extrusionOk="0">
                  <a:moveTo>
                    <a:pt x="444" y="444"/>
                  </a:moveTo>
                  <a:cubicBezTo>
                    <a:pt x="187" y="467"/>
                    <a:pt x="0" y="234"/>
                    <a:pt x="70" y="0"/>
                  </a:cubicBezTo>
                  <a:cubicBezTo>
                    <a:pt x="280" y="24"/>
                    <a:pt x="444" y="211"/>
                    <a:pt x="444" y="44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7638;p52"/>
            <p:cNvSpPr/>
            <p:nvPr/>
          </p:nvSpPr>
          <p:spPr>
            <a:xfrm>
              <a:off x="1720625" y="2739275"/>
              <a:ext cx="11100" cy="10550"/>
            </a:xfrm>
            <a:custGeom>
              <a:avLst/>
              <a:gdLst/>
              <a:ahLst/>
              <a:cxnLst/>
              <a:rect l="l" t="t" r="r" b="b"/>
              <a:pathLst>
                <a:path w="444" h="422" extrusionOk="0">
                  <a:moveTo>
                    <a:pt x="444" y="398"/>
                  </a:moveTo>
                  <a:cubicBezTo>
                    <a:pt x="140" y="421"/>
                    <a:pt x="0" y="281"/>
                    <a:pt x="24" y="1"/>
                  </a:cubicBezTo>
                  <a:cubicBezTo>
                    <a:pt x="234" y="24"/>
                    <a:pt x="397" y="188"/>
                    <a:pt x="444" y="39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7639;p52"/>
            <p:cNvSpPr/>
            <p:nvPr/>
          </p:nvSpPr>
          <p:spPr>
            <a:xfrm>
              <a:off x="1819275" y="2839675"/>
              <a:ext cx="4675" cy="4125"/>
            </a:xfrm>
            <a:custGeom>
              <a:avLst/>
              <a:gdLst/>
              <a:ahLst/>
              <a:cxnLst/>
              <a:rect l="l" t="t" r="r" b="b"/>
              <a:pathLst>
                <a:path w="187" h="165" extrusionOk="0">
                  <a:moveTo>
                    <a:pt x="163" y="164"/>
                  </a:moveTo>
                  <a:lnTo>
                    <a:pt x="0" y="1"/>
                  </a:lnTo>
                  <a:cubicBezTo>
                    <a:pt x="93" y="1"/>
                    <a:pt x="187" y="71"/>
                    <a:pt x="163" y="16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7640;p52"/>
            <p:cNvSpPr/>
            <p:nvPr/>
          </p:nvSpPr>
          <p:spPr>
            <a:xfrm>
              <a:off x="1715950" y="2730525"/>
              <a:ext cx="4100" cy="4125"/>
            </a:xfrm>
            <a:custGeom>
              <a:avLst/>
              <a:gdLst/>
              <a:ahLst/>
              <a:cxnLst/>
              <a:rect l="l" t="t" r="r" b="b"/>
              <a:pathLst>
                <a:path w="164" h="165" extrusionOk="0">
                  <a:moveTo>
                    <a:pt x="141" y="164"/>
                  </a:moveTo>
                  <a:lnTo>
                    <a:pt x="0" y="1"/>
                  </a:lnTo>
                  <a:cubicBezTo>
                    <a:pt x="94" y="1"/>
                    <a:pt x="164" y="71"/>
                    <a:pt x="141" y="16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7641;p52"/>
            <p:cNvSpPr/>
            <p:nvPr/>
          </p:nvSpPr>
          <p:spPr>
            <a:xfrm>
              <a:off x="1731700" y="2830350"/>
              <a:ext cx="32725" cy="35050"/>
            </a:xfrm>
            <a:custGeom>
              <a:avLst/>
              <a:gdLst/>
              <a:ahLst/>
              <a:cxnLst/>
              <a:rect l="l" t="t" r="r" b="b"/>
              <a:pathLst>
                <a:path w="1309" h="1402" extrusionOk="0">
                  <a:moveTo>
                    <a:pt x="1" y="1401"/>
                  </a:moveTo>
                  <a:cubicBezTo>
                    <a:pt x="281" y="1028"/>
                    <a:pt x="514" y="631"/>
                    <a:pt x="655" y="187"/>
                  </a:cubicBezTo>
                  <a:cubicBezTo>
                    <a:pt x="701" y="47"/>
                    <a:pt x="865" y="0"/>
                    <a:pt x="981" y="47"/>
                  </a:cubicBezTo>
                  <a:cubicBezTo>
                    <a:pt x="1075" y="94"/>
                    <a:pt x="1122" y="187"/>
                    <a:pt x="1122" y="280"/>
                  </a:cubicBezTo>
                  <a:cubicBezTo>
                    <a:pt x="1308" y="1098"/>
                    <a:pt x="1122" y="1261"/>
                    <a:pt x="1" y="140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7642;p52"/>
            <p:cNvSpPr/>
            <p:nvPr/>
          </p:nvSpPr>
          <p:spPr>
            <a:xfrm>
              <a:off x="1512825" y="2997275"/>
              <a:ext cx="94575" cy="124375"/>
            </a:xfrm>
            <a:custGeom>
              <a:avLst/>
              <a:gdLst/>
              <a:ahLst/>
              <a:cxnLst/>
              <a:rect l="l" t="t" r="r" b="b"/>
              <a:pathLst>
                <a:path w="3783" h="4975" extrusionOk="0">
                  <a:moveTo>
                    <a:pt x="0" y="1378"/>
                  </a:moveTo>
                  <a:cubicBezTo>
                    <a:pt x="94" y="1192"/>
                    <a:pt x="234" y="1005"/>
                    <a:pt x="421" y="1005"/>
                  </a:cubicBezTo>
                  <a:cubicBezTo>
                    <a:pt x="817" y="1005"/>
                    <a:pt x="1098" y="771"/>
                    <a:pt x="1401" y="585"/>
                  </a:cubicBezTo>
                  <a:cubicBezTo>
                    <a:pt x="1635" y="374"/>
                    <a:pt x="2148" y="491"/>
                    <a:pt x="2172" y="1"/>
                  </a:cubicBezTo>
                  <a:lnTo>
                    <a:pt x="2569" y="1"/>
                  </a:lnTo>
                  <a:cubicBezTo>
                    <a:pt x="2615" y="304"/>
                    <a:pt x="2522" y="608"/>
                    <a:pt x="2288" y="795"/>
                  </a:cubicBezTo>
                  <a:cubicBezTo>
                    <a:pt x="2032" y="982"/>
                    <a:pt x="1985" y="1332"/>
                    <a:pt x="2195" y="1565"/>
                  </a:cubicBezTo>
                  <a:cubicBezTo>
                    <a:pt x="2452" y="1939"/>
                    <a:pt x="2732" y="1682"/>
                    <a:pt x="2989" y="1565"/>
                  </a:cubicBezTo>
                  <a:cubicBezTo>
                    <a:pt x="3339" y="1775"/>
                    <a:pt x="3783" y="1845"/>
                    <a:pt x="3316" y="2476"/>
                  </a:cubicBezTo>
                  <a:cubicBezTo>
                    <a:pt x="2942" y="3013"/>
                    <a:pt x="2779" y="3737"/>
                    <a:pt x="3362" y="4344"/>
                  </a:cubicBezTo>
                  <a:cubicBezTo>
                    <a:pt x="3502" y="4460"/>
                    <a:pt x="3549" y="4647"/>
                    <a:pt x="3456" y="4811"/>
                  </a:cubicBezTo>
                  <a:cubicBezTo>
                    <a:pt x="3246" y="4974"/>
                    <a:pt x="3106" y="4764"/>
                    <a:pt x="2989" y="4647"/>
                  </a:cubicBezTo>
                  <a:cubicBezTo>
                    <a:pt x="2779" y="4390"/>
                    <a:pt x="2405" y="4320"/>
                    <a:pt x="2125" y="4460"/>
                  </a:cubicBezTo>
                  <a:cubicBezTo>
                    <a:pt x="1261" y="4811"/>
                    <a:pt x="888" y="4577"/>
                    <a:pt x="537" y="3690"/>
                  </a:cubicBezTo>
                  <a:cubicBezTo>
                    <a:pt x="514" y="3643"/>
                    <a:pt x="444" y="3597"/>
                    <a:pt x="421" y="3550"/>
                  </a:cubicBezTo>
                  <a:cubicBezTo>
                    <a:pt x="771" y="2733"/>
                    <a:pt x="374" y="2056"/>
                    <a:pt x="0" y="1378"/>
                  </a:cubicBezTo>
                  <a:close/>
                  <a:moveTo>
                    <a:pt x="1821" y="3923"/>
                  </a:moveTo>
                  <a:cubicBezTo>
                    <a:pt x="2732" y="3526"/>
                    <a:pt x="2755" y="3386"/>
                    <a:pt x="2078" y="2873"/>
                  </a:cubicBezTo>
                  <a:cubicBezTo>
                    <a:pt x="1985" y="3176"/>
                    <a:pt x="1915" y="3480"/>
                    <a:pt x="1821" y="392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7643;p52"/>
            <p:cNvSpPr/>
            <p:nvPr/>
          </p:nvSpPr>
          <p:spPr>
            <a:xfrm>
              <a:off x="1528000" y="2964600"/>
              <a:ext cx="18700" cy="21625"/>
            </a:xfrm>
            <a:custGeom>
              <a:avLst/>
              <a:gdLst/>
              <a:ahLst/>
              <a:cxnLst/>
              <a:rect l="l" t="t" r="r" b="b"/>
              <a:pathLst>
                <a:path w="748" h="865" extrusionOk="0">
                  <a:moveTo>
                    <a:pt x="281" y="0"/>
                  </a:moveTo>
                  <a:cubicBezTo>
                    <a:pt x="514" y="117"/>
                    <a:pt x="747" y="257"/>
                    <a:pt x="701" y="584"/>
                  </a:cubicBezTo>
                  <a:cubicBezTo>
                    <a:pt x="701" y="748"/>
                    <a:pt x="537" y="864"/>
                    <a:pt x="351" y="841"/>
                  </a:cubicBezTo>
                  <a:cubicBezTo>
                    <a:pt x="24" y="771"/>
                    <a:pt x="0" y="514"/>
                    <a:pt x="24" y="234"/>
                  </a:cubicBezTo>
                  <a:cubicBezTo>
                    <a:pt x="24" y="70"/>
                    <a:pt x="117" y="0"/>
                    <a:pt x="2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7644;p52"/>
            <p:cNvSpPr/>
            <p:nvPr/>
          </p:nvSpPr>
          <p:spPr>
            <a:xfrm>
              <a:off x="1567100" y="2978025"/>
              <a:ext cx="20450" cy="19275"/>
            </a:xfrm>
            <a:custGeom>
              <a:avLst/>
              <a:gdLst/>
              <a:ahLst/>
              <a:cxnLst/>
              <a:rect l="l" t="t" r="r" b="b"/>
              <a:pathLst>
                <a:path w="818" h="771" extrusionOk="0">
                  <a:moveTo>
                    <a:pt x="398" y="771"/>
                  </a:moveTo>
                  <a:lnTo>
                    <a:pt x="1" y="771"/>
                  </a:lnTo>
                  <a:lnTo>
                    <a:pt x="1" y="467"/>
                  </a:lnTo>
                  <a:cubicBezTo>
                    <a:pt x="1" y="234"/>
                    <a:pt x="1" y="0"/>
                    <a:pt x="351" y="0"/>
                  </a:cubicBezTo>
                  <a:cubicBezTo>
                    <a:pt x="514" y="0"/>
                    <a:pt x="654" y="94"/>
                    <a:pt x="724" y="257"/>
                  </a:cubicBezTo>
                  <a:cubicBezTo>
                    <a:pt x="818" y="514"/>
                    <a:pt x="608" y="654"/>
                    <a:pt x="398" y="77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7645;p52"/>
            <p:cNvSpPr/>
            <p:nvPr/>
          </p:nvSpPr>
          <p:spPr>
            <a:xfrm>
              <a:off x="1554250" y="2948825"/>
              <a:ext cx="17550" cy="17550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1" y="398"/>
                  </a:moveTo>
                  <a:cubicBezTo>
                    <a:pt x="678" y="585"/>
                    <a:pt x="608" y="701"/>
                    <a:pt x="468" y="678"/>
                  </a:cubicBezTo>
                  <a:cubicBezTo>
                    <a:pt x="258" y="608"/>
                    <a:pt x="1" y="561"/>
                    <a:pt x="24" y="258"/>
                  </a:cubicBezTo>
                  <a:cubicBezTo>
                    <a:pt x="24" y="118"/>
                    <a:pt x="141" y="24"/>
                    <a:pt x="281" y="24"/>
                  </a:cubicBezTo>
                  <a:cubicBezTo>
                    <a:pt x="561" y="1"/>
                    <a:pt x="655" y="188"/>
                    <a:pt x="701" y="39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7646;p52"/>
            <p:cNvSpPr/>
            <p:nvPr/>
          </p:nvSpPr>
          <p:spPr>
            <a:xfrm>
              <a:off x="1834450" y="2966925"/>
              <a:ext cx="28625" cy="42650"/>
            </a:xfrm>
            <a:custGeom>
              <a:avLst/>
              <a:gdLst/>
              <a:ahLst/>
              <a:cxnLst/>
              <a:rect l="l" t="t" r="r" b="b"/>
              <a:pathLst>
                <a:path w="1145" h="1706" extrusionOk="0">
                  <a:moveTo>
                    <a:pt x="23" y="1402"/>
                  </a:moveTo>
                  <a:lnTo>
                    <a:pt x="23" y="538"/>
                  </a:lnTo>
                  <a:cubicBezTo>
                    <a:pt x="0" y="118"/>
                    <a:pt x="234" y="1"/>
                    <a:pt x="607" y="24"/>
                  </a:cubicBezTo>
                  <a:cubicBezTo>
                    <a:pt x="607" y="188"/>
                    <a:pt x="584" y="351"/>
                    <a:pt x="701" y="491"/>
                  </a:cubicBezTo>
                  <a:cubicBezTo>
                    <a:pt x="1144" y="1005"/>
                    <a:pt x="1144" y="1005"/>
                    <a:pt x="887" y="1682"/>
                  </a:cubicBezTo>
                  <a:cubicBezTo>
                    <a:pt x="560" y="1705"/>
                    <a:pt x="374" y="1285"/>
                    <a:pt x="23" y="140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7647;p52"/>
            <p:cNvSpPr/>
            <p:nvPr/>
          </p:nvSpPr>
          <p:spPr>
            <a:xfrm>
              <a:off x="1558350" y="3069075"/>
              <a:ext cx="23375" cy="26300"/>
            </a:xfrm>
            <a:custGeom>
              <a:avLst/>
              <a:gdLst/>
              <a:ahLst/>
              <a:cxnLst/>
              <a:rect l="l" t="t" r="r" b="b"/>
              <a:pathLst>
                <a:path w="935" h="1052" extrusionOk="0">
                  <a:moveTo>
                    <a:pt x="0" y="1051"/>
                  </a:moveTo>
                  <a:cubicBezTo>
                    <a:pt x="94" y="608"/>
                    <a:pt x="164" y="304"/>
                    <a:pt x="257" y="1"/>
                  </a:cubicBezTo>
                  <a:cubicBezTo>
                    <a:pt x="934" y="538"/>
                    <a:pt x="911" y="654"/>
                    <a:pt x="0" y="105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3" name="Google Shape;8597;p67"/>
          <p:cNvSpPr/>
          <p:nvPr/>
        </p:nvSpPr>
        <p:spPr>
          <a:xfrm>
            <a:off x="480589" y="4261515"/>
            <a:ext cx="10965172" cy="2249746"/>
          </a:xfrm>
          <a:custGeom>
            <a:avLst/>
            <a:gdLst/>
            <a:ahLst/>
            <a:cxnLst/>
            <a:rect l="l" t="t" r="r" b="b"/>
            <a:pathLst>
              <a:path w="31923" h="19070" extrusionOk="0">
                <a:moveTo>
                  <a:pt x="22575" y="1"/>
                </a:moveTo>
                <a:cubicBezTo>
                  <a:pt x="13530" y="1"/>
                  <a:pt x="1" y="23"/>
                  <a:pt x="1" y="23"/>
                </a:cubicBezTo>
                <a:lnTo>
                  <a:pt x="1" y="19070"/>
                </a:lnTo>
                <a:lnTo>
                  <a:pt x="30441" y="19070"/>
                </a:lnTo>
                <a:cubicBezTo>
                  <a:pt x="30441" y="18835"/>
                  <a:pt x="30466" y="18600"/>
                  <a:pt x="30515" y="18366"/>
                </a:cubicBezTo>
                <a:cubicBezTo>
                  <a:pt x="30601" y="18057"/>
                  <a:pt x="30787" y="17502"/>
                  <a:pt x="30762" y="17267"/>
                </a:cubicBezTo>
                <a:cubicBezTo>
                  <a:pt x="30737" y="17033"/>
                  <a:pt x="30638" y="16971"/>
                  <a:pt x="30614" y="16798"/>
                </a:cubicBezTo>
                <a:cubicBezTo>
                  <a:pt x="30589" y="16638"/>
                  <a:pt x="30638" y="16317"/>
                  <a:pt x="30589" y="16033"/>
                </a:cubicBezTo>
                <a:cubicBezTo>
                  <a:pt x="30552" y="15749"/>
                  <a:pt x="30256" y="15663"/>
                  <a:pt x="30379" y="15576"/>
                </a:cubicBezTo>
                <a:cubicBezTo>
                  <a:pt x="30515" y="15502"/>
                  <a:pt x="30552" y="15626"/>
                  <a:pt x="30552" y="15342"/>
                </a:cubicBezTo>
                <a:cubicBezTo>
                  <a:pt x="30552" y="15070"/>
                  <a:pt x="30466" y="15070"/>
                  <a:pt x="30527" y="14527"/>
                </a:cubicBezTo>
                <a:cubicBezTo>
                  <a:pt x="30589" y="13996"/>
                  <a:pt x="30700" y="13626"/>
                  <a:pt x="30836" y="13515"/>
                </a:cubicBezTo>
                <a:cubicBezTo>
                  <a:pt x="30959" y="13416"/>
                  <a:pt x="31478" y="12182"/>
                  <a:pt x="31391" y="10997"/>
                </a:cubicBezTo>
                <a:cubicBezTo>
                  <a:pt x="31305" y="9824"/>
                  <a:pt x="31182" y="9392"/>
                  <a:pt x="31182" y="9392"/>
                </a:cubicBezTo>
                <a:cubicBezTo>
                  <a:pt x="31182" y="9392"/>
                  <a:pt x="31157" y="8293"/>
                  <a:pt x="31157" y="8182"/>
                </a:cubicBezTo>
                <a:cubicBezTo>
                  <a:pt x="31120" y="8022"/>
                  <a:pt x="31070" y="7861"/>
                  <a:pt x="30996" y="7713"/>
                </a:cubicBezTo>
                <a:cubicBezTo>
                  <a:pt x="31058" y="7602"/>
                  <a:pt x="31107" y="7491"/>
                  <a:pt x="31132" y="7368"/>
                </a:cubicBezTo>
                <a:cubicBezTo>
                  <a:pt x="31132" y="7281"/>
                  <a:pt x="31021" y="6578"/>
                  <a:pt x="31021" y="6578"/>
                </a:cubicBezTo>
                <a:cubicBezTo>
                  <a:pt x="31083" y="5738"/>
                  <a:pt x="31256" y="4923"/>
                  <a:pt x="31564" y="4146"/>
                </a:cubicBezTo>
                <a:cubicBezTo>
                  <a:pt x="31564" y="4146"/>
                  <a:pt x="31663" y="4084"/>
                  <a:pt x="31478" y="3627"/>
                </a:cubicBezTo>
                <a:cubicBezTo>
                  <a:pt x="31317" y="3282"/>
                  <a:pt x="31256" y="2899"/>
                  <a:pt x="31305" y="2516"/>
                </a:cubicBezTo>
                <a:cubicBezTo>
                  <a:pt x="31342" y="2257"/>
                  <a:pt x="31503" y="2208"/>
                  <a:pt x="31601" y="1825"/>
                </a:cubicBezTo>
                <a:cubicBezTo>
                  <a:pt x="31663" y="1652"/>
                  <a:pt x="31700" y="1479"/>
                  <a:pt x="31712" y="1307"/>
                </a:cubicBezTo>
                <a:cubicBezTo>
                  <a:pt x="31712" y="1301"/>
                  <a:pt x="31710" y="1298"/>
                  <a:pt x="31705" y="1298"/>
                </a:cubicBezTo>
                <a:cubicBezTo>
                  <a:pt x="31681" y="1298"/>
                  <a:pt x="31612" y="1354"/>
                  <a:pt x="31581" y="1354"/>
                </a:cubicBezTo>
                <a:cubicBezTo>
                  <a:pt x="31551" y="1354"/>
                  <a:pt x="31555" y="1304"/>
                  <a:pt x="31663" y="1109"/>
                </a:cubicBezTo>
                <a:cubicBezTo>
                  <a:pt x="31922" y="677"/>
                  <a:pt x="31095" y="702"/>
                  <a:pt x="30935" y="369"/>
                </a:cubicBezTo>
                <a:cubicBezTo>
                  <a:pt x="30885" y="171"/>
                  <a:pt x="30725" y="48"/>
                  <a:pt x="30527" y="23"/>
                </a:cubicBezTo>
                <a:cubicBezTo>
                  <a:pt x="30499" y="6"/>
                  <a:pt x="27097" y="1"/>
                  <a:pt x="22575" y="1"/>
                </a:cubicBez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8600;p67"/>
          <p:cNvSpPr/>
          <p:nvPr/>
        </p:nvSpPr>
        <p:spPr>
          <a:xfrm>
            <a:off x="480589" y="1107132"/>
            <a:ext cx="11225699" cy="2763599"/>
          </a:xfrm>
          <a:custGeom>
            <a:avLst/>
            <a:gdLst/>
            <a:ahLst/>
            <a:cxnLst/>
            <a:rect l="l" t="t" r="r" b="b"/>
            <a:pathLst>
              <a:path w="31885" h="19110" extrusionOk="0">
                <a:moveTo>
                  <a:pt x="0" y="50"/>
                </a:moveTo>
                <a:cubicBezTo>
                  <a:pt x="0" y="50"/>
                  <a:pt x="30416" y="1"/>
                  <a:pt x="30502" y="50"/>
                </a:cubicBezTo>
                <a:cubicBezTo>
                  <a:pt x="30700" y="75"/>
                  <a:pt x="30848" y="198"/>
                  <a:pt x="30910" y="384"/>
                </a:cubicBezTo>
                <a:cubicBezTo>
                  <a:pt x="31058" y="729"/>
                  <a:pt x="31885" y="692"/>
                  <a:pt x="31626" y="1137"/>
                </a:cubicBezTo>
                <a:cubicBezTo>
                  <a:pt x="31379" y="1593"/>
                  <a:pt x="31675" y="1272"/>
                  <a:pt x="31675" y="1334"/>
                </a:cubicBezTo>
                <a:cubicBezTo>
                  <a:pt x="31663" y="1507"/>
                  <a:pt x="31626" y="1680"/>
                  <a:pt x="31564" y="1852"/>
                </a:cubicBezTo>
                <a:cubicBezTo>
                  <a:pt x="31453" y="2235"/>
                  <a:pt x="31305" y="2285"/>
                  <a:pt x="31255" y="2544"/>
                </a:cubicBezTo>
                <a:cubicBezTo>
                  <a:pt x="31218" y="2914"/>
                  <a:pt x="31268" y="3309"/>
                  <a:pt x="31428" y="3655"/>
                </a:cubicBezTo>
                <a:cubicBezTo>
                  <a:pt x="31626" y="4111"/>
                  <a:pt x="31515" y="4173"/>
                  <a:pt x="31515" y="4173"/>
                </a:cubicBezTo>
                <a:cubicBezTo>
                  <a:pt x="31218" y="4951"/>
                  <a:pt x="31033" y="5765"/>
                  <a:pt x="30984" y="6605"/>
                </a:cubicBezTo>
                <a:cubicBezTo>
                  <a:pt x="30984" y="6605"/>
                  <a:pt x="31082" y="7308"/>
                  <a:pt x="31082" y="7395"/>
                </a:cubicBezTo>
                <a:cubicBezTo>
                  <a:pt x="31058" y="7518"/>
                  <a:pt x="31021" y="7629"/>
                  <a:pt x="30959" y="7741"/>
                </a:cubicBezTo>
                <a:cubicBezTo>
                  <a:pt x="31021" y="7889"/>
                  <a:pt x="31082" y="8049"/>
                  <a:pt x="31107" y="8210"/>
                </a:cubicBezTo>
                <a:cubicBezTo>
                  <a:pt x="31107" y="8321"/>
                  <a:pt x="31132" y="9419"/>
                  <a:pt x="31132" y="9419"/>
                </a:cubicBezTo>
                <a:cubicBezTo>
                  <a:pt x="31132" y="9419"/>
                  <a:pt x="31268" y="9851"/>
                  <a:pt x="31354" y="11024"/>
                </a:cubicBezTo>
                <a:cubicBezTo>
                  <a:pt x="31440" y="12209"/>
                  <a:pt x="30922" y="13431"/>
                  <a:pt x="30786" y="13542"/>
                </a:cubicBezTo>
                <a:cubicBezTo>
                  <a:pt x="30663" y="13653"/>
                  <a:pt x="30552" y="14011"/>
                  <a:pt x="30490" y="14554"/>
                </a:cubicBezTo>
                <a:cubicBezTo>
                  <a:pt x="30428" y="15085"/>
                  <a:pt x="30515" y="15098"/>
                  <a:pt x="30515" y="15369"/>
                </a:cubicBezTo>
                <a:cubicBezTo>
                  <a:pt x="30515" y="15653"/>
                  <a:pt x="30465" y="15530"/>
                  <a:pt x="30342" y="15604"/>
                </a:cubicBezTo>
                <a:cubicBezTo>
                  <a:pt x="30206" y="15690"/>
                  <a:pt x="30515" y="15776"/>
                  <a:pt x="30552" y="16060"/>
                </a:cubicBezTo>
                <a:cubicBezTo>
                  <a:pt x="30601" y="16344"/>
                  <a:pt x="30552" y="16665"/>
                  <a:pt x="30576" y="16826"/>
                </a:cubicBezTo>
                <a:cubicBezTo>
                  <a:pt x="30601" y="16998"/>
                  <a:pt x="30687" y="17060"/>
                  <a:pt x="30712" y="17295"/>
                </a:cubicBezTo>
                <a:cubicBezTo>
                  <a:pt x="30749" y="17529"/>
                  <a:pt x="30564" y="18085"/>
                  <a:pt x="30478" y="18406"/>
                </a:cubicBezTo>
                <a:cubicBezTo>
                  <a:pt x="30416" y="18640"/>
                  <a:pt x="30391" y="18875"/>
                  <a:pt x="30404" y="19109"/>
                </a:cubicBezTo>
                <a:lnTo>
                  <a:pt x="0" y="19109"/>
                </a:lnTo>
                <a:close/>
              </a:path>
            </a:pathLst>
          </a:custGeom>
          <a:solidFill>
            <a:schemeClr val="accent4">
              <a:alpha val="334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8602;p67"/>
          <p:cNvSpPr txBox="1"/>
          <p:nvPr/>
        </p:nvSpPr>
        <p:spPr>
          <a:xfrm>
            <a:off x="3423154" y="4221423"/>
            <a:ext cx="3883838" cy="61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Artículo 12 del Dto 610 de 2022 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6" name="Google Shape;8604;p67"/>
          <p:cNvSpPr txBox="1"/>
          <p:nvPr/>
        </p:nvSpPr>
        <p:spPr>
          <a:xfrm>
            <a:off x="688581" y="5089847"/>
            <a:ext cx="1025019" cy="69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latin typeface="Caveat Brush"/>
                <a:ea typeface="Caveat Brush"/>
                <a:cs typeface="Caveat Brush"/>
                <a:sym typeface="Caveat Brush"/>
              </a:rPr>
              <a:t>02</a:t>
            </a:r>
            <a:endParaRPr sz="4500" b="1" dirty="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67" name="Google Shape;8605;p67"/>
          <p:cNvSpPr txBox="1"/>
          <p:nvPr/>
        </p:nvSpPr>
        <p:spPr>
          <a:xfrm>
            <a:off x="2060967" y="2141707"/>
            <a:ext cx="4411275" cy="1326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s-MX" dirty="0"/>
              <a:t>Funcionarios encargados funcionales o líderes de los procesos de planeación institucional, o de talento humano, o de gestión jurídica, o de contratación, y delegados o delegadas de los gestores de integridad.</a:t>
            </a:r>
            <a:endParaRPr lang="es-CO" sz="2000" dirty="0"/>
          </a:p>
        </p:txBody>
      </p:sp>
      <p:sp>
        <p:nvSpPr>
          <p:cNvPr id="68" name="Google Shape;8606;p67"/>
          <p:cNvSpPr txBox="1"/>
          <p:nvPr/>
        </p:nvSpPr>
        <p:spPr>
          <a:xfrm>
            <a:off x="1528685" y="1232193"/>
            <a:ext cx="3211124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CO" sz="2800" b="1" dirty="0">
                <a:latin typeface="Caveat Brush"/>
                <a:ea typeface="Caveat Brush"/>
                <a:cs typeface="Caveat Brush"/>
                <a:sym typeface="Caveat Brush"/>
              </a:rPr>
              <a:t>Conformación:</a:t>
            </a:r>
          </a:p>
        </p:txBody>
      </p:sp>
      <p:sp>
        <p:nvSpPr>
          <p:cNvPr id="69" name="Google Shape;8607;p67"/>
          <p:cNvSpPr txBox="1"/>
          <p:nvPr/>
        </p:nvSpPr>
        <p:spPr>
          <a:xfrm>
            <a:off x="740474" y="2241003"/>
            <a:ext cx="10164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latin typeface="Caveat Brush"/>
                <a:ea typeface="Caveat Brush"/>
                <a:cs typeface="Caveat Brush"/>
                <a:sym typeface="Caveat Brush"/>
              </a:rPr>
              <a:t>01</a:t>
            </a:r>
            <a:endParaRPr sz="4500" b="1" dirty="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70" name="Google Shape;8610;p67"/>
          <p:cNvSpPr txBox="1"/>
          <p:nvPr/>
        </p:nvSpPr>
        <p:spPr>
          <a:xfrm>
            <a:off x="7004552" y="1759108"/>
            <a:ext cx="1593253" cy="1501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Raleway"/>
                <a:ea typeface="Raleway"/>
                <a:cs typeface="Raleway"/>
                <a:sym typeface="Raleway"/>
              </a:rPr>
              <a:t>Invitado Premanente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Jefe/a de control interno </a:t>
            </a:r>
          </a:p>
        </p:txBody>
      </p:sp>
      <p:grpSp>
        <p:nvGrpSpPr>
          <p:cNvPr id="71" name="Google Shape;8614;p67"/>
          <p:cNvGrpSpPr/>
          <p:nvPr/>
        </p:nvGrpSpPr>
        <p:grpSpPr>
          <a:xfrm>
            <a:off x="741460" y="4079642"/>
            <a:ext cx="645779" cy="896458"/>
            <a:chOff x="4410115" y="1356796"/>
            <a:chExt cx="355681" cy="354977"/>
          </a:xfrm>
        </p:grpSpPr>
        <p:sp>
          <p:nvSpPr>
            <p:cNvPr id="72" name="Google Shape;8615;p67"/>
            <p:cNvSpPr/>
            <p:nvPr/>
          </p:nvSpPr>
          <p:spPr>
            <a:xfrm>
              <a:off x="4420422" y="1356796"/>
              <a:ext cx="345374" cy="351008"/>
            </a:xfrm>
            <a:custGeom>
              <a:avLst/>
              <a:gdLst/>
              <a:ahLst/>
              <a:cxnLst/>
              <a:rect l="l" t="t" r="r" b="b"/>
              <a:pathLst>
                <a:path w="5395" h="5483" extrusionOk="0">
                  <a:moveTo>
                    <a:pt x="904" y="1"/>
                  </a:moveTo>
                  <a:cubicBezTo>
                    <a:pt x="694" y="1"/>
                    <a:pt x="496" y="89"/>
                    <a:pt x="321" y="269"/>
                  </a:cubicBezTo>
                  <a:cubicBezTo>
                    <a:pt x="37" y="553"/>
                    <a:pt x="0" y="1010"/>
                    <a:pt x="235" y="1331"/>
                  </a:cubicBezTo>
                  <a:lnTo>
                    <a:pt x="1395" y="2491"/>
                  </a:lnTo>
                  <a:lnTo>
                    <a:pt x="1580" y="2306"/>
                  </a:lnTo>
                  <a:lnTo>
                    <a:pt x="445" y="1170"/>
                  </a:lnTo>
                  <a:cubicBezTo>
                    <a:pt x="296" y="948"/>
                    <a:pt x="321" y="639"/>
                    <a:pt x="506" y="454"/>
                  </a:cubicBezTo>
                  <a:cubicBezTo>
                    <a:pt x="628" y="327"/>
                    <a:pt x="763" y="264"/>
                    <a:pt x="909" y="264"/>
                  </a:cubicBezTo>
                  <a:cubicBezTo>
                    <a:pt x="1104" y="264"/>
                    <a:pt x="1317" y="377"/>
                    <a:pt x="1543" y="602"/>
                  </a:cubicBezTo>
                  <a:lnTo>
                    <a:pt x="4901" y="3972"/>
                  </a:lnTo>
                  <a:lnTo>
                    <a:pt x="4913" y="3985"/>
                  </a:lnTo>
                  <a:cubicBezTo>
                    <a:pt x="5036" y="4083"/>
                    <a:pt x="5111" y="4244"/>
                    <a:pt x="5135" y="4404"/>
                  </a:cubicBezTo>
                  <a:cubicBezTo>
                    <a:pt x="5123" y="4614"/>
                    <a:pt x="5036" y="4812"/>
                    <a:pt x="4876" y="4948"/>
                  </a:cubicBezTo>
                  <a:cubicBezTo>
                    <a:pt x="4684" y="5135"/>
                    <a:pt x="4503" y="5221"/>
                    <a:pt x="4317" y="5221"/>
                  </a:cubicBezTo>
                  <a:cubicBezTo>
                    <a:pt x="3991" y="5221"/>
                    <a:pt x="3650" y="4956"/>
                    <a:pt x="3210" y="4515"/>
                  </a:cubicBezTo>
                  <a:lnTo>
                    <a:pt x="1235" y="2540"/>
                  </a:lnTo>
                  <a:cubicBezTo>
                    <a:pt x="1210" y="2516"/>
                    <a:pt x="1176" y="2503"/>
                    <a:pt x="1142" y="2503"/>
                  </a:cubicBezTo>
                  <a:cubicBezTo>
                    <a:pt x="1108" y="2503"/>
                    <a:pt x="1074" y="2516"/>
                    <a:pt x="1049" y="2540"/>
                  </a:cubicBezTo>
                  <a:cubicBezTo>
                    <a:pt x="1000" y="2590"/>
                    <a:pt x="1000" y="2676"/>
                    <a:pt x="1049" y="2726"/>
                  </a:cubicBezTo>
                  <a:lnTo>
                    <a:pt x="3024" y="4701"/>
                  </a:lnTo>
                  <a:cubicBezTo>
                    <a:pt x="3337" y="5022"/>
                    <a:pt x="3801" y="5482"/>
                    <a:pt x="4320" y="5482"/>
                  </a:cubicBezTo>
                  <a:cubicBezTo>
                    <a:pt x="4558" y="5482"/>
                    <a:pt x="4809" y="5385"/>
                    <a:pt x="5061" y="5133"/>
                  </a:cubicBezTo>
                  <a:cubicBezTo>
                    <a:pt x="5271" y="4948"/>
                    <a:pt x="5394" y="4676"/>
                    <a:pt x="5394" y="4392"/>
                  </a:cubicBezTo>
                  <a:cubicBezTo>
                    <a:pt x="5382" y="4145"/>
                    <a:pt x="5271" y="3935"/>
                    <a:pt x="5086" y="3775"/>
                  </a:cubicBezTo>
                  <a:lnTo>
                    <a:pt x="1728" y="417"/>
                  </a:lnTo>
                  <a:cubicBezTo>
                    <a:pt x="1453" y="142"/>
                    <a:pt x="1170" y="1"/>
                    <a:pt x="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616;p67"/>
            <p:cNvSpPr/>
            <p:nvPr/>
          </p:nvSpPr>
          <p:spPr>
            <a:xfrm>
              <a:off x="4410115" y="1360381"/>
              <a:ext cx="345374" cy="351392"/>
            </a:xfrm>
            <a:custGeom>
              <a:avLst/>
              <a:gdLst/>
              <a:ahLst/>
              <a:cxnLst/>
              <a:rect l="l" t="t" r="r" b="b"/>
              <a:pathLst>
                <a:path w="5395" h="5489" extrusionOk="0">
                  <a:moveTo>
                    <a:pt x="898" y="0"/>
                  </a:moveTo>
                  <a:cubicBezTo>
                    <a:pt x="688" y="0"/>
                    <a:pt x="489" y="88"/>
                    <a:pt x="309" y="263"/>
                  </a:cubicBezTo>
                  <a:cubicBezTo>
                    <a:pt x="25" y="559"/>
                    <a:pt x="1" y="1003"/>
                    <a:pt x="235" y="1336"/>
                  </a:cubicBezTo>
                  <a:lnTo>
                    <a:pt x="1396" y="2484"/>
                  </a:lnTo>
                  <a:lnTo>
                    <a:pt x="1581" y="2299"/>
                  </a:lnTo>
                  <a:lnTo>
                    <a:pt x="457" y="1176"/>
                  </a:lnTo>
                  <a:cubicBezTo>
                    <a:pt x="297" y="954"/>
                    <a:pt x="322" y="658"/>
                    <a:pt x="507" y="460"/>
                  </a:cubicBezTo>
                  <a:cubicBezTo>
                    <a:pt x="634" y="333"/>
                    <a:pt x="770" y="270"/>
                    <a:pt x="915" y="270"/>
                  </a:cubicBezTo>
                  <a:cubicBezTo>
                    <a:pt x="1108" y="270"/>
                    <a:pt x="1318" y="382"/>
                    <a:pt x="1544" y="608"/>
                  </a:cubicBezTo>
                  <a:lnTo>
                    <a:pt x="4914" y="3978"/>
                  </a:lnTo>
                  <a:lnTo>
                    <a:pt x="4914" y="3990"/>
                  </a:lnTo>
                  <a:cubicBezTo>
                    <a:pt x="5037" y="4089"/>
                    <a:pt x="5123" y="4250"/>
                    <a:pt x="5136" y="4410"/>
                  </a:cubicBezTo>
                  <a:cubicBezTo>
                    <a:pt x="5136" y="4620"/>
                    <a:pt x="5037" y="4817"/>
                    <a:pt x="4877" y="4953"/>
                  </a:cubicBezTo>
                  <a:cubicBezTo>
                    <a:pt x="4689" y="5141"/>
                    <a:pt x="4510" y="5227"/>
                    <a:pt x="4326" y="5227"/>
                  </a:cubicBezTo>
                  <a:cubicBezTo>
                    <a:pt x="4002" y="5227"/>
                    <a:pt x="3659" y="4962"/>
                    <a:pt x="3210" y="4521"/>
                  </a:cubicBezTo>
                  <a:lnTo>
                    <a:pt x="1235" y="2546"/>
                  </a:lnTo>
                  <a:cubicBezTo>
                    <a:pt x="1210" y="2521"/>
                    <a:pt x="1176" y="2509"/>
                    <a:pt x="1143" y="2509"/>
                  </a:cubicBezTo>
                  <a:cubicBezTo>
                    <a:pt x="1109" y="2509"/>
                    <a:pt x="1075" y="2521"/>
                    <a:pt x="1050" y="2546"/>
                  </a:cubicBezTo>
                  <a:cubicBezTo>
                    <a:pt x="1001" y="2596"/>
                    <a:pt x="1001" y="2682"/>
                    <a:pt x="1050" y="2731"/>
                  </a:cubicBezTo>
                  <a:lnTo>
                    <a:pt x="3025" y="4706"/>
                  </a:lnTo>
                  <a:cubicBezTo>
                    <a:pt x="3346" y="5028"/>
                    <a:pt x="3807" y="5488"/>
                    <a:pt x="4323" y="5488"/>
                  </a:cubicBezTo>
                  <a:cubicBezTo>
                    <a:pt x="4560" y="5488"/>
                    <a:pt x="4809" y="5391"/>
                    <a:pt x="5062" y="5138"/>
                  </a:cubicBezTo>
                  <a:cubicBezTo>
                    <a:pt x="5284" y="4941"/>
                    <a:pt x="5395" y="4669"/>
                    <a:pt x="5395" y="4385"/>
                  </a:cubicBezTo>
                  <a:cubicBezTo>
                    <a:pt x="5370" y="4151"/>
                    <a:pt x="5259" y="3929"/>
                    <a:pt x="5086" y="3781"/>
                  </a:cubicBezTo>
                  <a:lnTo>
                    <a:pt x="1729" y="423"/>
                  </a:lnTo>
                  <a:cubicBezTo>
                    <a:pt x="1446" y="140"/>
                    <a:pt x="1164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8620;p67"/>
          <p:cNvGrpSpPr/>
          <p:nvPr/>
        </p:nvGrpSpPr>
        <p:grpSpPr>
          <a:xfrm>
            <a:off x="788516" y="839900"/>
            <a:ext cx="705579" cy="745719"/>
            <a:chOff x="4212790" y="3026909"/>
            <a:chExt cx="355681" cy="354977"/>
          </a:xfrm>
        </p:grpSpPr>
        <p:sp>
          <p:nvSpPr>
            <p:cNvPr id="119" name="Google Shape;8621;p67"/>
            <p:cNvSpPr/>
            <p:nvPr/>
          </p:nvSpPr>
          <p:spPr>
            <a:xfrm>
              <a:off x="4223097" y="3026909"/>
              <a:ext cx="345374" cy="351008"/>
            </a:xfrm>
            <a:custGeom>
              <a:avLst/>
              <a:gdLst/>
              <a:ahLst/>
              <a:cxnLst/>
              <a:rect l="l" t="t" r="r" b="b"/>
              <a:pathLst>
                <a:path w="5395" h="5483" extrusionOk="0">
                  <a:moveTo>
                    <a:pt x="904" y="1"/>
                  </a:moveTo>
                  <a:cubicBezTo>
                    <a:pt x="694" y="1"/>
                    <a:pt x="496" y="89"/>
                    <a:pt x="321" y="269"/>
                  </a:cubicBezTo>
                  <a:cubicBezTo>
                    <a:pt x="37" y="553"/>
                    <a:pt x="0" y="1010"/>
                    <a:pt x="235" y="1331"/>
                  </a:cubicBezTo>
                  <a:lnTo>
                    <a:pt x="1395" y="2491"/>
                  </a:lnTo>
                  <a:lnTo>
                    <a:pt x="1580" y="2306"/>
                  </a:lnTo>
                  <a:lnTo>
                    <a:pt x="445" y="1170"/>
                  </a:lnTo>
                  <a:cubicBezTo>
                    <a:pt x="296" y="948"/>
                    <a:pt x="321" y="639"/>
                    <a:pt x="506" y="454"/>
                  </a:cubicBezTo>
                  <a:cubicBezTo>
                    <a:pt x="628" y="327"/>
                    <a:pt x="763" y="264"/>
                    <a:pt x="909" y="264"/>
                  </a:cubicBezTo>
                  <a:cubicBezTo>
                    <a:pt x="1104" y="264"/>
                    <a:pt x="1317" y="377"/>
                    <a:pt x="1543" y="602"/>
                  </a:cubicBezTo>
                  <a:lnTo>
                    <a:pt x="4901" y="3972"/>
                  </a:lnTo>
                  <a:lnTo>
                    <a:pt x="4913" y="3985"/>
                  </a:lnTo>
                  <a:cubicBezTo>
                    <a:pt x="5036" y="4083"/>
                    <a:pt x="5111" y="4244"/>
                    <a:pt x="5135" y="4404"/>
                  </a:cubicBezTo>
                  <a:cubicBezTo>
                    <a:pt x="5123" y="4614"/>
                    <a:pt x="5036" y="4812"/>
                    <a:pt x="4876" y="4948"/>
                  </a:cubicBezTo>
                  <a:cubicBezTo>
                    <a:pt x="4684" y="5135"/>
                    <a:pt x="4503" y="5221"/>
                    <a:pt x="4317" y="5221"/>
                  </a:cubicBezTo>
                  <a:cubicBezTo>
                    <a:pt x="3991" y="5221"/>
                    <a:pt x="3650" y="4956"/>
                    <a:pt x="3210" y="4515"/>
                  </a:cubicBezTo>
                  <a:lnTo>
                    <a:pt x="1235" y="2540"/>
                  </a:lnTo>
                  <a:cubicBezTo>
                    <a:pt x="1210" y="2516"/>
                    <a:pt x="1176" y="2503"/>
                    <a:pt x="1142" y="2503"/>
                  </a:cubicBezTo>
                  <a:cubicBezTo>
                    <a:pt x="1108" y="2503"/>
                    <a:pt x="1074" y="2516"/>
                    <a:pt x="1049" y="2540"/>
                  </a:cubicBezTo>
                  <a:cubicBezTo>
                    <a:pt x="1000" y="2590"/>
                    <a:pt x="1000" y="2676"/>
                    <a:pt x="1049" y="2726"/>
                  </a:cubicBezTo>
                  <a:lnTo>
                    <a:pt x="3024" y="4701"/>
                  </a:lnTo>
                  <a:cubicBezTo>
                    <a:pt x="3337" y="5022"/>
                    <a:pt x="3801" y="5482"/>
                    <a:pt x="4320" y="5482"/>
                  </a:cubicBezTo>
                  <a:cubicBezTo>
                    <a:pt x="4558" y="5482"/>
                    <a:pt x="4809" y="5385"/>
                    <a:pt x="5061" y="5133"/>
                  </a:cubicBezTo>
                  <a:cubicBezTo>
                    <a:pt x="5271" y="4948"/>
                    <a:pt x="5394" y="4676"/>
                    <a:pt x="5394" y="4392"/>
                  </a:cubicBezTo>
                  <a:cubicBezTo>
                    <a:pt x="5382" y="4145"/>
                    <a:pt x="5271" y="3935"/>
                    <a:pt x="5086" y="3775"/>
                  </a:cubicBezTo>
                  <a:lnTo>
                    <a:pt x="1728" y="417"/>
                  </a:lnTo>
                  <a:cubicBezTo>
                    <a:pt x="1453" y="142"/>
                    <a:pt x="1170" y="1"/>
                    <a:pt x="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8622;p67"/>
            <p:cNvSpPr/>
            <p:nvPr/>
          </p:nvSpPr>
          <p:spPr>
            <a:xfrm>
              <a:off x="4212790" y="3030494"/>
              <a:ext cx="345374" cy="351392"/>
            </a:xfrm>
            <a:custGeom>
              <a:avLst/>
              <a:gdLst/>
              <a:ahLst/>
              <a:cxnLst/>
              <a:rect l="l" t="t" r="r" b="b"/>
              <a:pathLst>
                <a:path w="5395" h="5489" extrusionOk="0">
                  <a:moveTo>
                    <a:pt x="898" y="0"/>
                  </a:moveTo>
                  <a:cubicBezTo>
                    <a:pt x="688" y="0"/>
                    <a:pt x="489" y="88"/>
                    <a:pt x="309" y="263"/>
                  </a:cubicBezTo>
                  <a:cubicBezTo>
                    <a:pt x="25" y="559"/>
                    <a:pt x="1" y="1003"/>
                    <a:pt x="235" y="1336"/>
                  </a:cubicBezTo>
                  <a:lnTo>
                    <a:pt x="1396" y="2484"/>
                  </a:lnTo>
                  <a:lnTo>
                    <a:pt x="1581" y="2299"/>
                  </a:lnTo>
                  <a:lnTo>
                    <a:pt x="457" y="1176"/>
                  </a:lnTo>
                  <a:cubicBezTo>
                    <a:pt x="297" y="954"/>
                    <a:pt x="322" y="658"/>
                    <a:pt x="507" y="460"/>
                  </a:cubicBezTo>
                  <a:cubicBezTo>
                    <a:pt x="634" y="333"/>
                    <a:pt x="770" y="270"/>
                    <a:pt x="915" y="270"/>
                  </a:cubicBezTo>
                  <a:cubicBezTo>
                    <a:pt x="1108" y="270"/>
                    <a:pt x="1318" y="382"/>
                    <a:pt x="1544" y="608"/>
                  </a:cubicBezTo>
                  <a:lnTo>
                    <a:pt x="4914" y="3978"/>
                  </a:lnTo>
                  <a:lnTo>
                    <a:pt x="4914" y="3990"/>
                  </a:lnTo>
                  <a:cubicBezTo>
                    <a:pt x="5037" y="4089"/>
                    <a:pt x="5123" y="4250"/>
                    <a:pt x="5136" y="4410"/>
                  </a:cubicBezTo>
                  <a:cubicBezTo>
                    <a:pt x="5136" y="4620"/>
                    <a:pt x="5037" y="4817"/>
                    <a:pt x="4877" y="4953"/>
                  </a:cubicBezTo>
                  <a:cubicBezTo>
                    <a:pt x="4689" y="5141"/>
                    <a:pt x="4510" y="5227"/>
                    <a:pt x="4326" y="5227"/>
                  </a:cubicBezTo>
                  <a:cubicBezTo>
                    <a:pt x="4002" y="5227"/>
                    <a:pt x="3659" y="4962"/>
                    <a:pt x="3210" y="4521"/>
                  </a:cubicBezTo>
                  <a:lnTo>
                    <a:pt x="1235" y="2546"/>
                  </a:lnTo>
                  <a:cubicBezTo>
                    <a:pt x="1210" y="2521"/>
                    <a:pt x="1176" y="2509"/>
                    <a:pt x="1143" y="2509"/>
                  </a:cubicBezTo>
                  <a:cubicBezTo>
                    <a:pt x="1109" y="2509"/>
                    <a:pt x="1075" y="2521"/>
                    <a:pt x="1050" y="2546"/>
                  </a:cubicBezTo>
                  <a:cubicBezTo>
                    <a:pt x="1001" y="2596"/>
                    <a:pt x="1001" y="2682"/>
                    <a:pt x="1050" y="2731"/>
                  </a:cubicBezTo>
                  <a:lnTo>
                    <a:pt x="3025" y="4706"/>
                  </a:lnTo>
                  <a:cubicBezTo>
                    <a:pt x="3346" y="5028"/>
                    <a:pt x="3807" y="5488"/>
                    <a:pt x="4323" y="5488"/>
                  </a:cubicBezTo>
                  <a:cubicBezTo>
                    <a:pt x="4560" y="5488"/>
                    <a:pt x="4809" y="5391"/>
                    <a:pt x="5062" y="5138"/>
                  </a:cubicBezTo>
                  <a:cubicBezTo>
                    <a:pt x="5284" y="4941"/>
                    <a:pt x="5395" y="4669"/>
                    <a:pt x="5395" y="4385"/>
                  </a:cubicBezTo>
                  <a:cubicBezTo>
                    <a:pt x="5370" y="4151"/>
                    <a:pt x="5259" y="3929"/>
                    <a:pt x="5086" y="3781"/>
                  </a:cubicBezTo>
                  <a:lnTo>
                    <a:pt x="1729" y="423"/>
                  </a:lnTo>
                  <a:cubicBezTo>
                    <a:pt x="1446" y="140"/>
                    <a:pt x="1164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8706;p67"/>
          <p:cNvGrpSpPr/>
          <p:nvPr/>
        </p:nvGrpSpPr>
        <p:grpSpPr>
          <a:xfrm rot="-5400000" flipH="1">
            <a:off x="6261236" y="2571646"/>
            <a:ext cx="1197789" cy="82923"/>
            <a:chOff x="3998100" y="4633825"/>
            <a:chExt cx="2329875" cy="175275"/>
          </a:xfrm>
        </p:grpSpPr>
        <p:sp>
          <p:nvSpPr>
            <p:cNvPr id="122" name="Google Shape;8707;p67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8708;p6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8709;p67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8710;p6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711;p6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712;p6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713;p6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714;p6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715;p6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716;p6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717;p6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718;p6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719;p6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720;p6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721;p6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722;p6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723;p6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724;p6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725;p6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726;p6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727;p6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728;p6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729;p6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730;p6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731;p6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732;p6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733;p6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734;p6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735;p6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736;p6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737;p6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738;p6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739;p6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740;p6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741;p6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742;p6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743;p6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744;p6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745;p6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8706;p67"/>
          <p:cNvGrpSpPr/>
          <p:nvPr/>
        </p:nvGrpSpPr>
        <p:grpSpPr>
          <a:xfrm rot="-5400000" flipH="1">
            <a:off x="8246291" y="2494986"/>
            <a:ext cx="1197789" cy="82923"/>
            <a:chOff x="3998100" y="4633825"/>
            <a:chExt cx="2329875" cy="175275"/>
          </a:xfrm>
        </p:grpSpPr>
        <p:sp>
          <p:nvSpPr>
            <p:cNvPr id="162" name="Google Shape;8707;p67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708;p6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709;p67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710;p6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711;p6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12;p6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3;p6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14;p6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15;p6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16;p6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17;p6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18;p6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19;p6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20;p6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21;p6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722;p6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723;p6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8724;p6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8725;p6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8726;p6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8727;p6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8728;p6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8729;p6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8730;p6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8731;p6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8732;p6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8733;p6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8734;p6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8735;p6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8736;p6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8737;p6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8738;p6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8739;p6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8740;p6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8741;p6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8742;p6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8743;p6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8744;p6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8745;p6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" name="Google Shape;8610;p67"/>
          <p:cNvSpPr txBox="1"/>
          <p:nvPr/>
        </p:nvSpPr>
        <p:spPr>
          <a:xfrm>
            <a:off x="9183434" y="1460608"/>
            <a:ext cx="1593253" cy="115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Raleway"/>
                <a:ea typeface="Raleway"/>
                <a:cs typeface="Raleway"/>
                <a:sym typeface="Raleway"/>
              </a:rPr>
              <a:t>Secretaría técnica</a:t>
            </a:r>
            <a:endParaRPr lang="en" dirty="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2" name="Google Shape;8606;p67"/>
          <p:cNvSpPr txBox="1"/>
          <p:nvPr/>
        </p:nvSpPr>
        <p:spPr>
          <a:xfrm>
            <a:off x="751767" y="4281019"/>
            <a:ext cx="3211124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CO" sz="2800" b="1" dirty="0">
                <a:latin typeface="Caveat Brush"/>
                <a:ea typeface="Caveat Brush"/>
                <a:cs typeface="Caveat Brush"/>
                <a:sym typeface="Caveat Brush"/>
              </a:rPr>
              <a:t>Funciones: </a:t>
            </a:r>
          </a:p>
        </p:txBody>
      </p:sp>
      <p:sp>
        <p:nvSpPr>
          <p:cNvPr id="203" name="Google Shape;8605;p67"/>
          <p:cNvSpPr txBox="1"/>
          <p:nvPr/>
        </p:nvSpPr>
        <p:spPr>
          <a:xfrm>
            <a:off x="2154754" y="4905306"/>
            <a:ext cx="5506429" cy="1326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2000" dirty="0"/>
              <a:t>1 Elaborar el Plan de cumplimiento</a:t>
            </a:r>
            <a:endParaRPr lang="es-CO" sz="2000" dirty="0"/>
          </a:p>
          <a:p>
            <a:r>
              <a:rPr lang="es-ES" sz="2000" dirty="0"/>
              <a:t>2.  Seguimiento al MGJA </a:t>
            </a:r>
            <a:endParaRPr lang="es-CO" sz="2000" dirty="0"/>
          </a:p>
          <a:p>
            <a:r>
              <a:rPr lang="es-ES" sz="2000" dirty="0"/>
              <a:t>3.  Presentación MIPG medidas anticorrupción</a:t>
            </a:r>
            <a:endParaRPr lang="es-CO" sz="2000" dirty="0"/>
          </a:p>
          <a:p>
            <a:r>
              <a:rPr lang="es-ES" sz="2000" dirty="0"/>
              <a:t>4.  Asesorar sobre consultas </a:t>
            </a:r>
            <a:endParaRPr lang="es-CO" sz="2000" dirty="0"/>
          </a:p>
          <a:p>
            <a:r>
              <a:rPr lang="es-ES" sz="2000" dirty="0"/>
              <a:t>5.  Elaborar informes</a:t>
            </a:r>
            <a:endParaRPr lang="es-CO" sz="2000" dirty="0"/>
          </a:p>
        </p:txBody>
      </p:sp>
      <p:sp>
        <p:nvSpPr>
          <p:cNvPr id="206" name="Google Shape;8610;p67"/>
          <p:cNvSpPr txBox="1"/>
          <p:nvPr/>
        </p:nvSpPr>
        <p:spPr>
          <a:xfrm>
            <a:off x="3633029" y="916453"/>
            <a:ext cx="5171564" cy="115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Artículo 11 Decreto 610 de 2022</a:t>
            </a:r>
            <a:endParaRPr lang="en" dirty="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7" name="Google Shape;8610;p67"/>
          <p:cNvSpPr txBox="1"/>
          <p:nvPr/>
        </p:nvSpPr>
        <p:spPr>
          <a:xfrm>
            <a:off x="9202377" y="2529731"/>
            <a:ext cx="1593253" cy="77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Raleway"/>
                <a:ea typeface="Raleway"/>
                <a:cs typeface="Raleway"/>
                <a:sym typeface="Raleway"/>
              </a:rPr>
              <a:t>Parágrafo 2, artículo 12</a:t>
            </a:r>
            <a:endParaRPr lang="en" sz="1400" dirty="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Flecha abajo 1"/>
          <p:cNvSpPr/>
          <p:nvPr/>
        </p:nvSpPr>
        <p:spPr>
          <a:xfrm>
            <a:off x="9780995" y="2338645"/>
            <a:ext cx="305010" cy="355003"/>
          </a:xfrm>
          <a:prstGeom prst="downArrow">
            <a:avLst>
              <a:gd name="adj1" fmla="val 50000"/>
              <a:gd name="adj2" fmla="val 5817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Triángulo isósceles 2"/>
          <p:cNvSpPr/>
          <p:nvPr/>
        </p:nvSpPr>
        <p:spPr>
          <a:xfrm>
            <a:off x="8030095" y="4431941"/>
            <a:ext cx="2252749" cy="170442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8" name="Google Shape;8605;p67"/>
          <p:cNvSpPr txBox="1"/>
          <p:nvPr/>
        </p:nvSpPr>
        <p:spPr>
          <a:xfrm>
            <a:off x="8392787" y="5089847"/>
            <a:ext cx="1418391" cy="116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s-MX" sz="1400" b="1" dirty="0"/>
              <a:t> Orientará sus funciones en el marco del MIPG Distrital.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1835749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577FF-F5D4-45BB-B2D1-C11954BEF0E7}"/>
              </a:ext>
            </a:extLst>
          </p:cNvPr>
          <p:cNvSpPr txBox="1"/>
          <p:nvPr/>
        </p:nvSpPr>
        <p:spPr>
          <a:xfrm>
            <a:off x="615150" y="185984"/>
            <a:ext cx="5913430" cy="4247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Herra</a:t>
            </a:r>
            <a:r>
              <a:rPr lang="es-CO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mientas disponibles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BE586105-62DB-4C56-9520-BA768ADA8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711" y="106015"/>
            <a:ext cx="656762" cy="63771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02E7CAA-A832-4B51-ACBA-98E36C0D5507}"/>
              </a:ext>
            </a:extLst>
          </p:cNvPr>
          <p:cNvSpPr txBox="1"/>
          <p:nvPr/>
        </p:nvSpPr>
        <p:spPr>
          <a:xfrm>
            <a:off x="11383753" y="740341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CO21/962806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B7D47A72-D4DD-4A43-86E5-6543510D0AE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320"/>
                    </a14:imgEffect>
                    <a14:imgEffect>
                      <a14:saturation sat="2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6306" y="6033587"/>
            <a:ext cx="1927831" cy="699722"/>
          </a:xfrm>
          <a:prstGeom prst="rect">
            <a:avLst/>
          </a:prstGeom>
        </p:spPr>
      </p:pic>
      <p:grpSp>
        <p:nvGrpSpPr>
          <p:cNvPr id="44" name="Google Shape;7611;p52"/>
          <p:cNvGrpSpPr/>
          <p:nvPr/>
        </p:nvGrpSpPr>
        <p:grpSpPr>
          <a:xfrm rot="-5400000">
            <a:off x="3619398" y="1318691"/>
            <a:ext cx="720300" cy="625750"/>
            <a:chOff x="1213975" y="2608550"/>
            <a:chExt cx="720300" cy="625750"/>
          </a:xfrm>
        </p:grpSpPr>
        <p:sp>
          <p:nvSpPr>
            <p:cNvPr id="45" name="Google Shape;7612;p52"/>
            <p:cNvSpPr/>
            <p:nvPr/>
          </p:nvSpPr>
          <p:spPr>
            <a:xfrm>
              <a:off x="1313775" y="2608550"/>
              <a:ext cx="577300" cy="366000"/>
            </a:xfrm>
            <a:custGeom>
              <a:avLst/>
              <a:gdLst/>
              <a:ahLst/>
              <a:cxnLst/>
              <a:rect l="l" t="t" r="r" b="b"/>
              <a:pathLst>
                <a:path w="23092" h="14640" extrusionOk="0">
                  <a:moveTo>
                    <a:pt x="12258" y="9596"/>
                  </a:moveTo>
                  <a:lnTo>
                    <a:pt x="12258" y="10180"/>
                  </a:lnTo>
                  <a:cubicBezTo>
                    <a:pt x="11885" y="10577"/>
                    <a:pt x="11161" y="10810"/>
                    <a:pt x="11698" y="11604"/>
                  </a:cubicBezTo>
                  <a:cubicBezTo>
                    <a:pt x="11791" y="11721"/>
                    <a:pt x="11721" y="11978"/>
                    <a:pt x="11721" y="12188"/>
                  </a:cubicBezTo>
                  <a:cubicBezTo>
                    <a:pt x="11021" y="12118"/>
                    <a:pt x="10297" y="12211"/>
                    <a:pt x="9643" y="12468"/>
                  </a:cubicBezTo>
                  <a:cubicBezTo>
                    <a:pt x="9433" y="12561"/>
                    <a:pt x="9106" y="12351"/>
                    <a:pt x="9270" y="12818"/>
                  </a:cubicBezTo>
                  <a:cubicBezTo>
                    <a:pt x="9340" y="13028"/>
                    <a:pt x="9223" y="13238"/>
                    <a:pt x="9013" y="13285"/>
                  </a:cubicBezTo>
                  <a:cubicBezTo>
                    <a:pt x="8850" y="13308"/>
                    <a:pt x="8686" y="13238"/>
                    <a:pt x="8616" y="13075"/>
                  </a:cubicBezTo>
                  <a:cubicBezTo>
                    <a:pt x="8406" y="12725"/>
                    <a:pt x="8219" y="12398"/>
                    <a:pt x="7752" y="12375"/>
                  </a:cubicBezTo>
                  <a:cubicBezTo>
                    <a:pt x="7729" y="11838"/>
                    <a:pt x="7869" y="11277"/>
                    <a:pt x="7565" y="10787"/>
                  </a:cubicBezTo>
                  <a:cubicBezTo>
                    <a:pt x="8312" y="10273"/>
                    <a:pt x="8312" y="9783"/>
                    <a:pt x="7565" y="9199"/>
                  </a:cubicBezTo>
                  <a:cubicBezTo>
                    <a:pt x="7565" y="8779"/>
                    <a:pt x="7425" y="8382"/>
                    <a:pt x="7192" y="8032"/>
                  </a:cubicBezTo>
                  <a:cubicBezTo>
                    <a:pt x="6865" y="8242"/>
                    <a:pt x="6538" y="8475"/>
                    <a:pt x="6118" y="8429"/>
                  </a:cubicBezTo>
                  <a:cubicBezTo>
                    <a:pt x="5697" y="8382"/>
                    <a:pt x="5534" y="8615"/>
                    <a:pt x="5604" y="8966"/>
                  </a:cubicBezTo>
                  <a:cubicBezTo>
                    <a:pt x="5674" y="9526"/>
                    <a:pt x="5441" y="9853"/>
                    <a:pt x="4904" y="9946"/>
                  </a:cubicBezTo>
                  <a:cubicBezTo>
                    <a:pt x="4367" y="9993"/>
                    <a:pt x="3993" y="10483"/>
                    <a:pt x="4086" y="10997"/>
                  </a:cubicBezTo>
                  <a:cubicBezTo>
                    <a:pt x="4133" y="11417"/>
                    <a:pt x="3970" y="11767"/>
                    <a:pt x="3993" y="12164"/>
                  </a:cubicBezTo>
                  <a:lnTo>
                    <a:pt x="3806" y="12375"/>
                  </a:lnTo>
                  <a:cubicBezTo>
                    <a:pt x="3479" y="12211"/>
                    <a:pt x="3129" y="12141"/>
                    <a:pt x="2756" y="12188"/>
                  </a:cubicBezTo>
                  <a:cubicBezTo>
                    <a:pt x="2359" y="12211"/>
                    <a:pt x="1962" y="12188"/>
                    <a:pt x="1822" y="11697"/>
                  </a:cubicBezTo>
                  <a:cubicBezTo>
                    <a:pt x="1705" y="11301"/>
                    <a:pt x="1355" y="11394"/>
                    <a:pt x="1075" y="11417"/>
                  </a:cubicBezTo>
                  <a:cubicBezTo>
                    <a:pt x="794" y="11441"/>
                    <a:pt x="514" y="11791"/>
                    <a:pt x="94" y="11651"/>
                  </a:cubicBezTo>
                  <a:cubicBezTo>
                    <a:pt x="1" y="11254"/>
                    <a:pt x="71" y="10834"/>
                    <a:pt x="304" y="10483"/>
                  </a:cubicBezTo>
                  <a:cubicBezTo>
                    <a:pt x="561" y="10133"/>
                    <a:pt x="888" y="9760"/>
                    <a:pt x="864" y="9269"/>
                  </a:cubicBezTo>
                  <a:lnTo>
                    <a:pt x="888" y="9246"/>
                  </a:lnTo>
                  <a:cubicBezTo>
                    <a:pt x="1658" y="9106"/>
                    <a:pt x="1822" y="8522"/>
                    <a:pt x="1845" y="7868"/>
                  </a:cubicBezTo>
                  <a:cubicBezTo>
                    <a:pt x="1985" y="7541"/>
                    <a:pt x="2079" y="7215"/>
                    <a:pt x="2429" y="7051"/>
                  </a:cubicBezTo>
                  <a:cubicBezTo>
                    <a:pt x="2802" y="7028"/>
                    <a:pt x="2802" y="6748"/>
                    <a:pt x="2826" y="6467"/>
                  </a:cubicBezTo>
                  <a:cubicBezTo>
                    <a:pt x="2896" y="6397"/>
                    <a:pt x="2966" y="6327"/>
                    <a:pt x="3036" y="6234"/>
                  </a:cubicBezTo>
                  <a:cubicBezTo>
                    <a:pt x="3363" y="6187"/>
                    <a:pt x="3690" y="6117"/>
                    <a:pt x="3409" y="5650"/>
                  </a:cubicBezTo>
                  <a:cubicBezTo>
                    <a:pt x="3993" y="4460"/>
                    <a:pt x="4764" y="3339"/>
                    <a:pt x="5697" y="2382"/>
                  </a:cubicBezTo>
                  <a:cubicBezTo>
                    <a:pt x="6188" y="1845"/>
                    <a:pt x="6585" y="1261"/>
                    <a:pt x="7145" y="770"/>
                  </a:cubicBezTo>
                  <a:cubicBezTo>
                    <a:pt x="7705" y="210"/>
                    <a:pt x="8546" y="0"/>
                    <a:pt x="9316" y="187"/>
                  </a:cubicBezTo>
                  <a:cubicBezTo>
                    <a:pt x="10531" y="444"/>
                    <a:pt x="11511" y="1097"/>
                    <a:pt x="12539" y="1774"/>
                  </a:cubicBezTo>
                  <a:cubicBezTo>
                    <a:pt x="13869" y="2638"/>
                    <a:pt x="14850" y="3876"/>
                    <a:pt x="16064" y="4856"/>
                  </a:cubicBezTo>
                  <a:lnTo>
                    <a:pt x="16204" y="5043"/>
                  </a:lnTo>
                  <a:cubicBezTo>
                    <a:pt x="16228" y="5090"/>
                    <a:pt x="16251" y="5160"/>
                    <a:pt x="16274" y="5230"/>
                  </a:cubicBezTo>
                  <a:cubicBezTo>
                    <a:pt x="16274" y="5510"/>
                    <a:pt x="16391" y="5650"/>
                    <a:pt x="16694" y="5627"/>
                  </a:cubicBezTo>
                  <a:cubicBezTo>
                    <a:pt x="17138" y="5697"/>
                    <a:pt x="17255" y="6071"/>
                    <a:pt x="17465" y="6397"/>
                  </a:cubicBezTo>
                  <a:cubicBezTo>
                    <a:pt x="17395" y="6631"/>
                    <a:pt x="17582" y="6841"/>
                    <a:pt x="17839" y="6818"/>
                  </a:cubicBezTo>
                  <a:lnTo>
                    <a:pt x="17839" y="6818"/>
                  </a:lnTo>
                  <a:cubicBezTo>
                    <a:pt x="17722" y="7308"/>
                    <a:pt x="18119" y="7588"/>
                    <a:pt x="18259" y="7985"/>
                  </a:cubicBezTo>
                  <a:cubicBezTo>
                    <a:pt x="18586" y="8826"/>
                    <a:pt x="19146" y="9409"/>
                    <a:pt x="20173" y="9223"/>
                  </a:cubicBezTo>
                  <a:lnTo>
                    <a:pt x="20197" y="9246"/>
                  </a:lnTo>
                  <a:lnTo>
                    <a:pt x="20360" y="9409"/>
                  </a:lnTo>
                  <a:cubicBezTo>
                    <a:pt x="20827" y="9619"/>
                    <a:pt x="21177" y="10040"/>
                    <a:pt x="21317" y="10553"/>
                  </a:cubicBezTo>
                  <a:cubicBezTo>
                    <a:pt x="20804" y="11020"/>
                    <a:pt x="21644" y="11441"/>
                    <a:pt x="21364" y="11908"/>
                  </a:cubicBezTo>
                  <a:cubicBezTo>
                    <a:pt x="22018" y="12024"/>
                    <a:pt x="21948" y="12865"/>
                    <a:pt x="22625" y="13052"/>
                  </a:cubicBezTo>
                  <a:cubicBezTo>
                    <a:pt x="22998" y="13145"/>
                    <a:pt x="23092" y="13635"/>
                    <a:pt x="22858" y="14056"/>
                  </a:cubicBezTo>
                  <a:cubicBezTo>
                    <a:pt x="22672" y="14429"/>
                    <a:pt x="22438" y="14639"/>
                    <a:pt x="21995" y="14453"/>
                  </a:cubicBezTo>
                  <a:cubicBezTo>
                    <a:pt x="21808" y="14406"/>
                    <a:pt x="21621" y="14359"/>
                    <a:pt x="21411" y="14359"/>
                  </a:cubicBezTo>
                  <a:cubicBezTo>
                    <a:pt x="21247" y="13589"/>
                    <a:pt x="21247" y="13542"/>
                    <a:pt x="20594" y="13682"/>
                  </a:cubicBezTo>
                  <a:cubicBezTo>
                    <a:pt x="19963" y="13822"/>
                    <a:pt x="19566" y="13402"/>
                    <a:pt x="19123" y="13168"/>
                  </a:cubicBezTo>
                  <a:cubicBezTo>
                    <a:pt x="18679" y="12935"/>
                    <a:pt x="19099" y="12491"/>
                    <a:pt x="19216" y="12164"/>
                  </a:cubicBezTo>
                  <a:cubicBezTo>
                    <a:pt x="19286" y="11978"/>
                    <a:pt x="19286" y="11744"/>
                    <a:pt x="19053" y="11651"/>
                  </a:cubicBezTo>
                  <a:cubicBezTo>
                    <a:pt x="18819" y="11557"/>
                    <a:pt x="18726" y="11721"/>
                    <a:pt x="18656" y="11931"/>
                  </a:cubicBezTo>
                  <a:cubicBezTo>
                    <a:pt x="18539" y="12258"/>
                    <a:pt x="18422" y="12561"/>
                    <a:pt x="18025" y="12608"/>
                  </a:cubicBezTo>
                  <a:lnTo>
                    <a:pt x="18025" y="12608"/>
                  </a:lnTo>
                  <a:cubicBezTo>
                    <a:pt x="17979" y="12328"/>
                    <a:pt x="17839" y="12024"/>
                    <a:pt x="17932" y="11767"/>
                  </a:cubicBezTo>
                  <a:cubicBezTo>
                    <a:pt x="18049" y="11371"/>
                    <a:pt x="17885" y="11301"/>
                    <a:pt x="17605" y="11114"/>
                  </a:cubicBezTo>
                  <a:cubicBezTo>
                    <a:pt x="17161" y="10857"/>
                    <a:pt x="16648" y="10764"/>
                    <a:pt x="16298" y="10297"/>
                  </a:cubicBezTo>
                  <a:cubicBezTo>
                    <a:pt x="15527" y="9246"/>
                    <a:pt x="14780" y="8219"/>
                    <a:pt x="13589" y="7635"/>
                  </a:cubicBezTo>
                  <a:cubicBezTo>
                    <a:pt x="13216" y="7448"/>
                    <a:pt x="12935" y="7075"/>
                    <a:pt x="12445" y="7121"/>
                  </a:cubicBezTo>
                  <a:cubicBezTo>
                    <a:pt x="12305" y="7448"/>
                    <a:pt x="12142" y="7752"/>
                    <a:pt x="12002" y="8102"/>
                  </a:cubicBezTo>
                  <a:cubicBezTo>
                    <a:pt x="11931" y="8289"/>
                    <a:pt x="12095" y="8382"/>
                    <a:pt x="12258" y="8405"/>
                  </a:cubicBezTo>
                  <a:cubicBezTo>
                    <a:pt x="12258" y="8545"/>
                    <a:pt x="12258" y="8686"/>
                    <a:pt x="12235" y="8802"/>
                  </a:cubicBezTo>
                  <a:cubicBezTo>
                    <a:pt x="11815" y="9176"/>
                    <a:pt x="11815" y="9269"/>
                    <a:pt x="12258" y="9596"/>
                  </a:cubicBezTo>
                  <a:close/>
                  <a:moveTo>
                    <a:pt x="16718" y="10273"/>
                  </a:moveTo>
                  <a:cubicBezTo>
                    <a:pt x="17839" y="10133"/>
                    <a:pt x="18025" y="9970"/>
                    <a:pt x="17839" y="9152"/>
                  </a:cubicBezTo>
                  <a:cubicBezTo>
                    <a:pt x="17839" y="9059"/>
                    <a:pt x="17792" y="8966"/>
                    <a:pt x="17698" y="8919"/>
                  </a:cubicBezTo>
                  <a:cubicBezTo>
                    <a:pt x="17582" y="8872"/>
                    <a:pt x="17418" y="8919"/>
                    <a:pt x="17372" y="9059"/>
                  </a:cubicBezTo>
                  <a:cubicBezTo>
                    <a:pt x="17231" y="9503"/>
                    <a:pt x="16998" y="9900"/>
                    <a:pt x="16718" y="1027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7613;p52"/>
            <p:cNvSpPr/>
            <p:nvPr/>
          </p:nvSpPr>
          <p:spPr>
            <a:xfrm>
              <a:off x="1213975" y="2839675"/>
              <a:ext cx="194975" cy="197900"/>
            </a:xfrm>
            <a:custGeom>
              <a:avLst/>
              <a:gdLst/>
              <a:ahLst/>
              <a:cxnLst/>
              <a:rect l="l" t="t" r="r" b="b"/>
              <a:pathLst>
                <a:path w="7799" h="7916" extrusionOk="0">
                  <a:moveTo>
                    <a:pt x="4856" y="1"/>
                  </a:moveTo>
                  <a:cubicBezTo>
                    <a:pt x="4880" y="491"/>
                    <a:pt x="4553" y="888"/>
                    <a:pt x="4319" y="1238"/>
                  </a:cubicBezTo>
                  <a:cubicBezTo>
                    <a:pt x="4063" y="1565"/>
                    <a:pt x="3993" y="1985"/>
                    <a:pt x="4109" y="2406"/>
                  </a:cubicBezTo>
                  <a:cubicBezTo>
                    <a:pt x="4506" y="2522"/>
                    <a:pt x="4740" y="2196"/>
                    <a:pt x="5067" y="2172"/>
                  </a:cubicBezTo>
                  <a:cubicBezTo>
                    <a:pt x="5393" y="2126"/>
                    <a:pt x="5697" y="2032"/>
                    <a:pt x="5814" y="2429"/>
                  </a:cubicBezTo>
                  <a:cubicBezTo>
                    <a:pt x="5977" y="2943"/>
                    <a:pt x="6351" y="2943"/>
                    <a:pt x="6748" y="2919"/>
                  </a:cubicBezTo>
                  <a:cubicBezTo>
                    <a:pt x="7121" y="2896"/>
                    <a:pt x="7471" y="2966"/>
                    <a:pt x="7798" y="3130"/>
                  </a:cubicBezTo>
                  <a:cubicBezTo>
                    <a:pt x="7798" y="3293"/>
                    <a:pt x="7728" y="3456"/>
                    <a:pt x="7612" y="3573"/>
                  </a:cubicBezTo>
                  <a:cubicBezTo>
                    <a:pt x="6631" y="4484"/>
                    <a:pt x="5790" y="5581"/>
                    <a:pt x="4833" y="6515"/>
                  </a:cubicBezTo>
                  <a:cubicBezTo>
                    <a:pt x="3829" y="7472"/>
                    <a:pt x="2428" y="7916"/>
                    <a:pt x="1051" y="7682"/>
                  </a:cubicBezTo>
                  <a:cubicBezTo>
                    <a:pt x="304" y="7566"/>
                    <a:pt x="0" y="7099"/>
                    <a:pt x="280" y="6422"/>
                  </a:cubicBezTo>
                  <a:cubicBezTo>
                    <a:pt x="747" y="5254"/>
                    <a:pt x="1237" y="4110"/>
                    <a:pt x="2148" y="3200"/>
                  </a:cubicBezTo>
                  <a:cubicBezTo>
                    <a:pt x="2895" y="2452"/>
                    <a:pt x="3432" y="1565"/>
                    <a:pt x="4086" y="748"/>
                  </a:cubicBezTo>
                  <a:cubicBezTo>
                    <a:pt x="4296" y="444"/>
                    <a:pt x="4483" y="141"/>
                    <a:pt x="485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7614;p52"/>
            <p:cNvSpPr/>
            <p:nvPr/>
          </p:nvSpPr>
          <p:spPr>
            <a:xfrm>
              <a:off x="1499400" y="3025875"/>
              <a:ext cx="120250" cy="208425"/>
            </a:xfrm>
            <a:custGeom>
              <a:avLst/>
              <a:gdLst/>
              <a:ahLst/>
              <a:cxnLst/>
              <a:rect l="l" t="t" r="r" b="b"/>
              <a:pathLst>
                <a:path w="4810" h="8337" extrusionOk="0">
                  <a:moveTo>
                    <a:pt x="4670" y="24"/>
                  </a:moveTo>
                  <a:cubicBezTo>
                    <a:pt x="4810" y="2009"/>
                    <a:pt x="4530" y="3970"/>
                    <a:pt x="4436" y="5931"/>
                  </a:cubicBezTo>
                  <a:cubicBezTo>
                    <a:pt x="4390" y="7239"/>
                    <a:pt x="3783" y="7823"/>
                    <a:pt x="2452" y="8103"/>
                  </a:cubicBezTo>
                  <a:cubicBezTo>
                    <a:pt x="1331" y="8336"/>
                    <a:pt x="677" y="7916"/>
                    <a:pt x="350" y="6749"/>
                  </a:cubicBezTo>
                  <a:cubicBezTo>
                    <a:pt x="607" y="6562"/>
                    <a:pt x="607" y="6165"/>
                    <a:pt x="350" y="5978"/>
                  </a:cubicBezTo>
                  <a:lnTo>
                    <a:pt x="350" y="5161"/>
                  </a:lnTo>
                  <a:cubicBezTo>
                    <a:pt x="537" y="5044"/>
                    <a:pt x="537" y="4904"/>
                    <a:pt x="350" y="4787"/>
                  </a:cubicBezTo>
                  <a:cubicBezTo>
                    <a:pt x="304" y="3993"/>
                    <a:pt x="0" y="3223"/>
                    <a:pt x="187" y="2406"/>
                  </a:cubicBezTo>
                  <a:lnTo>
                    <a:pt x="537" y="2406"/>
                  </a:lnTo>
                  <a:lnTo>
                    <a:pt x="934" y="2406"/>
                  </a:lnTo>
                  <a:cubicBezTo>
                    <a:pt x="958" y="2453"/>
                    <a:pt x="1028" y="2499"/>
                    <a:pt x="1051" y="2546"/>
                  </a:cubicBezTo>
                  <a:cubicBezTo>
                    <a:pt x="1401" y="3433"/>
                    <a:pt x="1775" y="3667"/>
                    <a:pt x="2639" y="3340"/>
                  </a:cubicBezTo>
                  <a:cubicBezTo>
                    <a:pt x="2919" y="3176"/>
                    <a:pt x="3292" y="3246"/>
                    <a:pt x="3502" y="3503"/>
                  </a:cubicBezTo>
                  <a:cubicBezTo>
                    <a:pt x="3619" y="3620"/>
                    <a:pt x="3759" y="3830"/>
                    <a:pt x="3969" y="3667"/>
                  </a:cubicBezTo>
                  <a:cubicBezTo>
                    <a:pt x="4063" y="3503"/>
                    <a:pt x="4016" y="3316"/>
                    <a:pt x="3876" y="3223"/>
                  </a:cubicBezTo>
                  <a:cubicBezTo>
                    <a:pt x="3292" y="2593"/>
                    <a:pt x="3456" y="1869"/>
                    <a:pt x="3829" y="1332"/>
                  </a:cubicBezTo>
                  <a:cubicBezTo>
                    <a:pt x="4296" y="701"/>
                    <a:pt x="3853" y="631"/>
                    <a:pt x="3502" y="421"/>
                  </a:cubicBezTo>
                  <a:cubicBezTo>
                    <a:pt x="3502" y="188"/>
                    <a:pt x="3713" y="1"/>
                    <a:pt x="3946" y="48"/>
                  </a:cubicBezTo>
                  <a:cubicBezTo>
                    <a:pt x="4203" y="48"/>
                    <a:pt x="4436" y="24"/>
                    <a:pt x="4670" y="2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7615;p52"/>
            <p:cNvSpPr/>
            <p:nvPr/>
          </p:nvSpPr>
          <p:spPr>
            <a:xfrm>
              <a:off x="1502325" y="2911475"/>
              <a:ext cx="113825" cy="133700"/>
            </a:xfrm>
            <a:custGeom>
              <a:avLst/>
              <a:gdLst/>
              <a:ahLst/>
              <a:cxnLst/>
              <a:rect l="l" t="t" r="r" b="b"/>
              <a:pathLst>
                <a:path w="4553" h="5348" extrusionOk="0">
                  <a:moveTo>
                    <a:pt x="4553" y="4600"/>
                  </a:moveTo>
                  <a:lnTo>
                    <a:pt x="3852" y="4600"/>
                  </a:lnTo>
                  <a:cubicBezTo>
                    <a:pt x="3619" y="4577"/>
                    <a:pt x="3409" y="4764"/>
                    <a:pt x="3409" y="4997"/>
                  </a:cubicBezTo>
                  <a:cubicBezTo>
                    <a:pt x="3152" y="5091"/>
                    <a:pt x="2895" y="5347"/>
                    <a:pt x="2638" y="4997"/>
                  </a:cubicBezTo>
                  <a:cubicBezTo>
                    <a:pt x="2405" y="4764"/>
                    <a:pt x="2452" y="4414"/>
                    <a:pt x="2708" y="4227"/>
                  </a:cubicBezTo>
                  <a:cubicBezTo>
                    <a:pt x="2942" y="4040"/>
                    <a:pt x="3059" y="3736"/>
                    <a:pt x="3012" y="3433"/>
                  </a:cubicBezTo>
                  <a:cubicBezTo>
                    <a:pt x="3222" y="3316"/>
                    <a:pt x="3409" y="3199"/>
                    <a:pt x="3315" y="2919"/>
                  </a:cubicBezTo>
                  <a:cubicBezTo>
                    <a:pt x="3269" y="2756"/>
                    <a:pt x="3105" y="2662"/>
                    <a:pt x="2942" y="2662"/>
                  </a:cubicBezTo>
                  <a:cubicBezTo>
                    <a:pt x="2615" y="2662"/>
                    <a:pt x="2615" y="2919"/>
                    <a:pt x="2615" y="3153"/>
                  </a:cubicBezTo>
                  <a:lnTo>
                    <a:pt x="2615" y="3433"/>
                  </a:lnTo>
                  <a:cubicBezTo>
                    <a:pt x="2592" y="3947"/>
                    <a:pt x="2078" y="3806"/>
                    <a:pt x="1821" y="4017"/>
                  </a:cubicBezTo>
                  <a:cubicBezTo>
                    <a:pt x="1774" y="3666"/>
                    <a:pt x="1588" y="3573"/>
                    <a:pt x="1261" y="3713"/>
                  </a:cubicBezTo>
                  <a:cubicBezTo>
                    <a:pt x="957" y="3853"/>
                    <a:pt x="630" y="4063"/>
                    <a:pt x="233" y="4017"/>
                  </a:cubicBezTo>
                  <a:cubicBezTo>
                    <a:pt x="163" y="3760"/>
                    <a:pt x="607" y="3480"/>
                    <a:pt x="210" y="3223"/>
                  </a:cubicBezTo>
                  <a:cubicBezTo>
                    <a:pt x="210" y="2943"/>
                    <a:pt x="0" y="2709"/>
                    <a:pt x="70" y="2429"/>
                  </a:cubicBezTo>
                  <a:cubicBezTo>
                    <a:pt x="374" y="2429"/>
                    <a:pt x="560" y="2102"/>
                    <a:pt x="397" y="1845"/>
                  </a:cubicBezTo>
                  <a:cubicBezTo>
                    <a:pt x="187" y="1332"/>
                    <a:pt x="257" y="795"/>
                    <a:pt x="233" y="234"/>
                  </a:cubicBezTo>
                  <a:cubicBezTo>
                    <a:pt x="700" y="258"/>
                    <a:pt x="887" y="608"/>
                    <a:pt x="1097" y="958"/>
                  </a:cubicBezTo>
                  <a:cubicBezTo>
                    <a:pt x="1167" y="1121"/>
                    <a:pt x="1331" y="1191"/>
                    <a:pt x="1494" y="1168"/>
                  </a:cubicBezTo>
                  <a:cubicBezTo>
                    <a:pt x="1704" y="1121"/>
                    <a:pt x="1821" y="888"/>
                    <a:pt x="1751" y="701"/>
                  </a:cubicBezTo>
                  <a:cubicBezTo>
                    <a:pt x="1588" y="234"/>
                    <a:pt x="1915" y="444"/>
                    <a:pt x="2125" y="351"/>
                  </a:cubicBezTo>
                  <a:cubicBezTo>
                    <a:pt x="2778" y="94"/>
                    <a:pt x="3479" y="1"/>
                    <a:pt x="4203" y="71"/>
                  </a:cubicBezTo>
                  <a:lnTo>
                    <a:pt x="4553" y="71"/>
                  </a:lnTo>
                  <a:lnTo>
                    <a:pt x="4553" y="444"/>
                  </a:lnTo>
                  <a:cubicBezTo>
                    <a:pt x="4249" y="444"/>
                    <a:pt x="3993" y="444"/>
                    <a:pt x="3969" y="841"/>
                  </a:cubicBezTo>
                  <a:cubicBezTo>
                    <a:pt x="3689" y="888"/>
                    <a:pt x="3339" y="725"/>
                    <a:pt x="3222" y="1121"/>
                  </a:cubicBezTo>
                  <a:cubicBezTo>
                    <a:pt x="3082" y="1565"/>
                    <a:pt x="3596" y="1752"/>
                    <a:pt x="3619" y="2172"/>
                  </a:cubicBezTo>
                  <a:cubicBezTo>
                    <a:pt x="3619" y="2452"/>
                    <a:pt x="3946" y="2406"/>
                    <a:pt x="4156" y="2429"/>
                  </a:cubicBezTo>
                  <a:cubicBezTo>
                    <a:pt x="4133" y="2802"/>
                    <a:pt x="4226" y="3199"/>
                    <a:pt x="4086" y="3573"/>
                  </a:cubicBezTo>
                  <a:cubicBezTo>
                    <a:pt x="3922" y="4017"/>
                    <a:pt x="4156" y="4157"/>
                    <a:pt x="4530" y="4203"/>
                  </a:cubicBezTo>
                  <a:cubicBezTo>
                    <a:pt x="4553" y="4343"/>
                    <a:pt x="4553" y="4484"/>
                    <a:pt x="4553" y="4600"/>
                  </a:cubicBezTo>
                  <a:close/>
                  <a:moveTo>
                    <a:pt x="1308" y="2125"/>
                  </a:moveTo>
                  <a:cubicBezTo>
                    <a:pt x="1144" y="2125"/>
                    <a:pt x="1051" y="2195"/>
                    <a:pt x="1051" y="2336"/>
                  </a:cubicBezTo>
                  <a:cubicBezTo>
                    <a:pt x="1027" y="2639"/>
                    <a:pt x="1051" y="2873"/>
                    <a:pt x="1378" y="2943"/>
                  </a:cubicBezTo>
                  <a:cubicBezTo>
                    <a:pt x="1564" y="2989"/>
                    <a:pt x="1728" y="2873"/>
                    <a:pt x="1728" y="2686"/>
                  </a:cubicBezTo>
                  <a:cubicBezTo>
                    <a:pt x="1774" y="2382"/>
                    <a:pt x="1541" y="2242"/>
                    <a:pt x="1308" y="2125"/>
                  </a:cubicBezTo>
                  <a:close/>
                  <a:moveTo>
                    <a:pt x="2778" y="1892"/>
                  </a:moveTo>
                  <a:cubicBezTo>
                    <a:pt x="2732" y="1682"/>
                    <a:pt x="2638" y="1495"/>
                    <a:pt x="2358" y="1518"/>
                  </a:cubicBezTo>
                  <a:cubicBezTo>
                    <a:pt x="2218" y="1518"/>
                    <a:pt x="2101" y="1612"/>
                    <a:pt x="2101" y="1752"/>
                  </a:cubicBezTo>
                  <a:cubicBezTo>
                    <a:pt x="2055" y="2055"/>
                    <a:pt x="2335" y="2102"/>
                    <a:pt x="2545" y="2172"/>
                  </a:cubicBezTo>
                  <a:cubicBezTo>
                    <a:pt x="2685" y="2195"/>
                    <a:pt x="2755" y="2079"/>
                    <a:pt x="2778" y="189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7616;p52"/>
            <p:cNvSpPr/>
            <p:nvPr/>
          </p:nvSpPr>
          <p:spPr>
            <a:xfrm>
              <a:off x="1833275" y="2871800"/>
              <a:ext cx="101000" cy="154700"/>
            </a:xfrm>
            <a:custGeom>
              <a:avLst/>
              <a:gdLst/>
              <a:ahLst/>
              <a:cxnLst/>
              <a:rect l="l" t="t" r="r" b="b"/>
              <a:pathLst>
                <a:path w="4040" h="6188" extrusionOk="0">
                  <a:moveTo>
                    <a:pt x="654" y="3829"/>
                  </a:moveTo>
                  <a:cubicBezTo>
                    <a:pt x="841" y="3829"/>
                    <a:pt x="1028" y="3852"/>
                    <a:pt x="1238" y="3923"/>
                  </a:cubicBezTo>
                  <a:cubicBezTo>
                    <a:pt x="1681" y="4109"/>
                    <a:pt x="1892" y="3899"/>
                    <a:pt x="2078" y="3526"/>
                  </a:cubicBezTo>
                  <a:cubicBezTo>
                    <a:pt x="2312" y="3105"/>
                    <a:pt x="2242" y="2615"/>
                    <a:pt x="1868" y="2522"/>
                  </a:cubicBezTo>
                  <a:cubicBezTo>
                    <a:pt x="1191" y="2335"/>
                    <a:pt x="1238" y="1494"/>
                    <a:pt x="607" y="1378"/>
                  </a:cubicBezTo>
                  <a:cubicBezTo>
                    <a:pt x="888" y="911"/>
                    <a:pt x="24" y="490"/>
                    <a:pt x="537" y="0"/>
                  </a:cubicBezTo>
                  <a:cubicBezTo>
                    <a:pt x="1191" y="93"/>
                    <a:pt x="1401" y="700"/>
                    <a:pt x="1705" y="1121"/>
                  </a:cubicBezTo>
                  <a:cubicBezTo>
                    <a:pt x="1985" y="1518"/>
                    <a:pt x="2312" y="1891"/>
                    <a:pt x="2685" y="2195"/>
                  </a:cubicBezTo>
                  <a:cubicBezTo>
                    <a:pt x="3129" y="2545"/>
                    <a:pt x="3456" y="3012"/>
                    <a:pt x="3643" y="3526"/>
                  </a:cubicBezTo>
                  <a:cubicBezTo>
                    <a:pt x="4040" y="4460"/>
                    <a:pt x="3713" y="5230"/>
                    <a:pt x="2802" y="5604"/>
                  </a:cubicBezTo>
                  <a:cubicBezTo>
                    <a:pt x="2242" y="5860"/>
                    <a:pt x="1728" y="6187"/>
                    <a:pt x="1028" y="6024"/>
                  </a:cubicBezTo>
                  <a:cubicBezTo>
                    <a:pt x="537" y="5907"/>
                    <a:pt x="187" y="5744"/>
                    <a:pt x="0" y="5253"/>
                  </a:cubicBezTo>
                  <a:lnTo>
                    <a:pt x="47" y="5183"/>
                  </a:lnTo>
                  <a:cubicBezTo>
                    <a:pt x="421" y="5090"/>
                    <a:pt x="607" y="5510"/>
                    <a:pt x="934" y="5487"/>
                  </a:cubicBezTo>
                  <a:cubicBezTo>
                    <a:pt x="1191" y="4786"/>
                    <a:pt x="1191" y="4786"/>
                    <a:pt x="748" y="4273"/>
                  </a:cubicBezTo>
                  <a:cubicBezTo>
                    <a:pt x="631" y="4156"/>
                    <a:pt x="654" y="3969"/>
                    <a:pt x="654" y="380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7617;p52"/>
            <p:cNvSpPr/>
            <p:nvPr/>
          </p:nvSpPr>
          <p:spPr>
            <a:xfrm>
              <a:off x="1764400" y="2897475"/>
              <a:ext cx="85250" cy="105100"/>
            </a:xfrm>
            <a:custGeom>
              <a:avLst/>
              <a:gdLst/>
              <a:ahLst/>
              <a:cxnLst/>
              <a:rect l="l" t="t" r="r" b="b"/>
              <a:pathLst>
                <a:path w="3410" h="4204" extrusionOk="0">
                  <a:moveTo>
                    <a:pt x="0" y="1051"/>
                  </a:moveTo>
                  <a:cubicBezTo>
                    <a:pt x="397" y="981"/>
                    <a:pt x="514" y="677"/>
                    <a:pt x="631" y="374"/>
                  </a:cubicBezTo>
                  <a:cubicBezTo>
                    <a:pt x="677" y="164"/>
                    <a:pt x="794" y="0"/>
                    <a:pt x="1028" y="70"/>
                  </a:cubicBezTo>
                  <a:cubicBezTo>
                    <a:pt x="1261" y="164"/>
                    <a:pt x="1238" y="397"/>
                    <a:pt x="1191" y="584"/>
                  </a:cubicBezTo>
                  <a:cubicBezTo>
                    <a:pt x="1074" y="934"/>
                    <a:pt x="607" y="1331"/>
                    <a:pt x="1098" y="1588"/>
                  </a:cubicBezTo>
                  <a:cubicBezTo>
                    <a:pt x="1588" y="1845"/>
                    <a:pt x="1962" y="2242"/>
                    <a:pt x="2592" y="2102"/>
                  </a:cubicBezTo>
                  <a:cubicBezTo>
                    <a:pt x="3199" y="1985"/>
                    <a:pt x="3246" y="2008"/>
                    <a:pt x="3409" y="2779"/>
                  </a:cubicBezTo>
                  <a:lnTo>
                    <a:pt x="3409" y="2779"/>
                  </a:lnTo>
                  <a:cubicBezTo>
                    <a:pt x="3036" y="2755"/>
                    <a:pt x="2779" y="2872"/>
                    <a:pt x="2825" y="3316"/>
                  </a:cubicBezTo>
                  <a:cubicBezTo>
                    <a:pt x="2825" y="3596"/>
                    <a:pt x="2825" y="3876"/>
                    <a:pt x="2825" y="4156"/>
                  </a:cubicBezTo>
                  <a:lnTo>
                    <a:pt x="2779" y="4203"/>
                  </a:lnTo>
                  <a:cubicBezTo>
                    <a:pt x="2452" y="4110"/>
                    <a:pt x="2172" y="3900"/>
                    <a:pt x="2008" y="3619"/>
                  </a:cubicBezTo>
                  <a:cubicBezTo>
                    <a:pt x="1308" y="2802"/>
                    <a:pt x="654" y="1915"/>
                    <a:pt x="0" y="105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7618;p52"/>
            <p:cNvSpPr/>
            <p:nvPr/>
          </p:nvSpPr>
          <p:spPr>
            <a:xfrm>
              <a:off x="1612050" y="2785400"/>
              <a:ext cx="152375" cy="138375"/>
            </a:xfrm>
            <a:custGeom>
              <a:avLst/>
              <a:gdLst/>
              <a:ahLst/>
              <a:cxnLst/>
              <a:rect l="l" t="t" r="r" b="b"/>
              <a:pathLst>
                <a:path w="6095" h="5535" extrusionOk="0">
                  <a:moveTo>
                    <a:pt x="327" y="1331"/>
                  </a:moveTo>
                  <a:cubicBezTo>
                    <a:pt x="141" y="1308"/>
                    <a:pt x="0" y="1215"/>
                    <a:pt x="71" y="1028"/>
                  </a:cubicBezTo>
                  <a:cubicBezTo>
                    <a:pt x="187" y="678"/>
                    <a:pt x="351" y="374"/>
                    <a:pt x="514" y="47"/>
                  </a:cubicBezTo>
                  <a:cubicBezTo>
                    <a:pt x="1004" y="1"/>
                    <a:pt x="1261" y="374"/>
                    <a:pt x="1635" y="538"/>
                  </a:cubicBezTo>
                  <a:cubicBezTo>
                    <a:pt x="2849" y="1121"/>
                    <a:pt x="3596" y="2172"/>
                    <a:pt x="4367" y="3199"/>
                  </a:cubicBezTo>
                  <a:cubicBezTo>
                    <a:pt x="4717" y="3666"/>
                    <a:pt x="5254" y="3760"/>
                    <a:pt x="5674" y="4040"/>
                  </a:cubicBezTo>
                  <a:cubicBezTo>
                    <a:pt x="5954" y="4203"/>
                    <a:pt x="6094" y="4297"/>
                    <a:pt x="5978" y="4670"/>
                  </a:cubicBezTo>
                  <a:cubicBezTo>
                    <a:pt x="5908" y="4927"/>
                    <a:pt x="6048" y="5230"/>
                    <a:pt x="6094" y="5534"/>
                  </a:cubicBezTo>
                  <a:cubicBezTo>
                    <a:pt x="5300" y="5137"/>
                    <a:pt x="4950" y="4320"/>
                    <a:pt x="4367" y="3713"/>
                  </a:cubicBezTo>
                  <a:cubicBezTo>
                    <a:pt x="3433" y="2732"/>
                    <a:pt x="2709" y="1541"/>
                    <a:pt x="1355" y="1004"/>
                  </a:cubicBezTo>
                  <a:cubicBezTo>
                    <a:pt x="748" y="748"/>
                    <a:pt x="748" y="724"/>
                    <a:pt x="327" y="133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7619;p52"/>
            <p:cNvSpPr/>
            <p:nvPr/>
          </p:nvSpPr>
          <p:spPr>
            <a:xfrm>
              <a:off x="1413000" y="2808750"/>
              <a:ext cx="89925" cy="103350"/>
            </a:xfrm>
            <a:custGeom>
              <a:avLst/>
              <a:gdLst/>
              <a:ahLst/>
              <a:cxnLst/>
              <a:rect l="l" t="t" r="r" b="b"/>
              <a:pathLst>
                <a:path w="3597" h="4134" extrusionOk="0">
                  <a:moveTo>
                    <a:pt x="24" y="4133"/>
                  </a:moveTo>
                  <a:cubicBezTo>
                    <a:pt x="1" y="3759"/>
                    <a:pt x="164" y="3409"/>
                    <a:pt x="141" y="2966"/>
                  </a:cubicBezTo>
                  <a:cubicBezTo>
                    <a:pt x="47" y="2452"/>
                    <a:pt x="398" y="1962"/>
                    <a:pt x="935" y="1915"/>
                  </a:cubicBezTo>
                  <a:cubicBezTo>
                    <a:pt x="1472" y="1845"/>
                    <a:pt x="1705" y="1518"/>
                    <a:pt x="1635" y="934"/>
                  </a:cubicBezTo>
                  <a:cubicBezTo>
                    <a:pt x="1588" y="584"/>
                    <a:pt x="1775" y="351"/>
                    <a:pt x="2149" y="397"/>
                  </a:cubicBezTo>
                  <a:cubicBezTo>
                    <a:pt x="2522" y="444"/>
                    <a:pt x="2896" y="211"/>
                    <a:pt x="3223" y="0"/>
                  </a:cubicBezTo>
                  <a:cubicBezTo>
                    <a:pt x="3456" y="351"/>
                    <a:pt x="3596" y="748"/>
                    <a:pt x="3596" y="1168"/>
                  </a:cubicBezTo>
                  <a:cubicBezTo>
                    <a:pt x="3596" y="1331"/>
                    <a:pt x="3573" y="1471"/>
                    <a:pt x="3573" y="1635"/>
                  </a:cubicBezTo>
                  <a:cubicBezTo>
                    <a:pt x="3410" y="1588"/>
                    <a:pt x="3269" y="1471"/>
                    <a:pt x="3199" y="1308"/>
                  </a:cubicBezTo>
                  <a:cubicBezTo>
                    <a:pt x="2966" y="911"/>
                    <a:pt x="2709" y="958"/>
                    <a:pt x="2452" y="1308"/>
                  </a:cubicBezTo>
                  <a:cubicBezTo>
                    <a:pt x="1822" y="2102"/>
                    <a:pt x="1005" y="2756"/>
                    <a:pt x="538" y="3666"/>
                  </a:cubicBezTo>
                  <a:cubicBezTo>
                    <a:pt x="444" y="3900"/>
                    <a:pt x="258" y="4063"/>
                    <a:pt x="24" y="413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7620;p52"/>
            <p:cNvSpPr/>
            <p:nvPr/>
          </p:nvSpPr>
          <p:spPr>
            <a:xfrm>
              <a:off x="1757400" y="2779575"/>
              <a:ext cx="61900" cy="64225"/>
            </a:xfrm>
            <a:custGeom>
              <a:avLst/>
              <a:gdLst/>
              <a:ahLst/>
              <a:cxnLst/>
              <a:rect l="l" t="t" r="r" b="b"/>
              <a:pathLst>
                <a:path w="2476" h="2569" extrusionOk="0">
                  <a:moveTo>
                    <a:pt x="2452" y="2382"/>
                  </a:moveTo>
                  <a:cubicBezTo>
                    <a:pt x="1424" y="2568"/>
                    <a:pt x="864" y="1985"/>
                    <a:pt x="537" y="1144"/>
                  </a:cubicBezTo>
                  <a:cubicBezTo>
                    <a:pt x="397" y="771"/>
                    <a:pt x="0" y="467"/>
                    <a:pt x="117" y="0"/>
                  </a:cubicBezTo>
                  <a:cubicBezTo>
                    <a:pt x="817" y="514"/>
                    <a:pt x="1331" y="1261"/>
                    <a:pt x="2101" y="1728"/>
                  </a:cubicBezTo>
                  <a:cubicBezTo>
                    <a:pt x="2335" y="1845"/>
                    <a:pt x="2475" y="2101"/>
                    <a:pt x="2452" y="238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7621;p52"/>
            <p:cNvSpPr/>
            <p:nvPr/>
          </p:nvSpPr>
          <p:spPr>
            <a:xfrm>
              <a:off x="1579950" y="2929575"/>
              <a:ext cx="37375" cy="43800"/>
            </a:xfrm>
            <a:custGeom>
              <a:avLst/>
              <a:gdLst/>
              <a:ahLst/>
              <a:cxnLst/>
              <a:rect l="l" t="t" r="r" b="b"/>
              <a:pathLst>
                <a:path w="1495" h="1752" extrusionOk="0">
                  <a:moveTo>
                    <a:pt x="1074" y="1705"/>
                  </a:moveTo>
                  <a:cubicBezTo>
                    <a:pt x="864" y="1682"/>
                    <a:pt x="537" y="1752"/>
                    <a:pt x="537" y="1448"/>
                  </a:cubicBezTo>
                  <a:cubicBezTo>
                    <a:pt x="514" y="1028"/>
                    <a:pt x="0" y="841"/>
                    <a:pt x="140" y="397"/>
                  </a:cubicBezTo>
                  <a:cubicBezTo>
                    <a:pt x="257" y="1"/>
                    <a:pt x="607" y="164"/>
                    <a:pt x="888" y="117"/>
                  </a:cubicBezTo>
                  <a:lnTo>
                    <a:pt x="1425" y="327"/>
                  </a:lnTo>
                  <a:cubicBezTo>
                    <a:pt x="1495" y="701"/>
                    <a:pt x="1495" y="1098"/>
                    <a:pt x="1401" y="1495"/>
                  </a:cubicBezTo>
                  <a:cubicBezTo>
                    <a:pt x="1261" y="1495"/>
                    <a:pt x="1144" y="1588"/>
                    <a:pt x="1074" y="170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7622;p52"/>
            <p:cNvSpPr/>
            <p:nvPr/>
          </p:nvSpPr>
          <p:spPr>
            <a:xfrm>
              <a:off x="1495300" y="2878200"/>
              <a:ext cx="20475" cy="94600"/>
            </a:xfrm>
            <a:custGeom>
              <a:avLst/>
              <a:gdLst/>
              <a:ahLst/>
              <a:cxnLst/>
              <a:rect l="l" t="t" r="r" b="b"/>
              <a:pathLst>
                <a:path w="819" h="3784" extrusionOk="0">
                  <a:moveTo>
                    <a:pt x="514" y="1589"/>
                  </a:moveTo>
                  <a:cubicBezTo>
                    <a:pt x="514" y="2126"/>
                    <a:pt x="468" y="2663"/>
                    <a:pt x="678" y="3200"/>
                  </a:cubicBezTo>
                  <a:cubicBezTo>
                    <a:pt x="818" y="3433"/>
                    <a:pt x="655" y="3760"/>
                    <a:pt x="351" y="3783"/>
                  </a:cubicBezTo>
                  <a:cubicBezTo>
                    <a:pt x="1" y="2546"/>
                    <a:pt x="141" y="1262"/>
                    <a:pt x="164" y="1"/>
                  </a:cubicBezTo>
                  <a:lnTo>
                    <a:pt x="328" y="1"/>
                  </a:lnTo>
                  <a:cubicBezTo>
                    <a:pt x="608" y="515"/>
                    <a:pt x="491" y="1052"/>
                    <a:pt x="514" y="158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7623;p52"/>
            <p:cNvSpPr/>
            <p:nvPr/>
          </p:nvSpPr>
          <p:spPr>
            <a:xfrm>
              <a:off x="1503475" y="3031725"/>
              <a:ext cx="28625" cy="54300"/>
            </a:xfrm>
            <a:custGeom>
              <a:avLst/>
              <a:gdLst/>
              <a:ahLst/>
              <a:cxnLst/>
              <a:rect l="l" t="t" r="r" b="b"/>
              <a:pathLst>
                <a:path w="1145" h="2172" extrusionOk="0">
                  <a:moveTo>
                    <a:pt x="771" y="2172"/>
                  </a:moveTo>
                  <a:lnTo>
                    <a:pt x="374" y="2172"/>
                  </a:lnTo>
                  <a:lnTo>
                    <a:pt x="374" y="1215"/>
                  </a:lnTo>
                  <a:cubicBezTo>
                    <a:pt x="398" y="1004"/>
                    <a:pt x="258" y="818"/>
                    <a:pt x="71" y="794"/>
                  </a:cubicBezTo>
                  <a:cubicBezTo>
                    <a:pt x="1" y="537"/>
                    <a:pt x="1" y="257"/>
                    <a:pt x="71" y="0"/>
                  </a:cubicBezTo>
                  <a:lnTo>
                    <a:pt x="398" y="0"/>
                  </a:lnTo>
                  <a:cubicBezTo>
                    <a:pt x="748" y="678"/>
                    <a:pt x="1145" y="1355"/>
                    <a:pt x="771" y="217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7624;p52"/>
            <p:cNvSpPr/>
            <p:nvPr/>
          </p:nvSpPr>
          <p:spPr>
            <a:xfrm>
              <a:off x="1502900" y="3000775"/>
              <a:ext cx="44975" cy="30975"/>
            </a:xfrm>
            <a:custGeom>
              <a:avLst/>
              <a:gdLst/>
              <a:ahLst/>
              <a:cxnLst/>
              <a:rect l="l" t="t" r="r" b="b"/>
              <a:pathLst>
                <a:path w="1799" h="1239" extrusionOk="0">
                  <a:moveTo>
                    <a:pt x="397" y="1238"/>
                  </a:moveTo>
                  <a:lnTo>
                    <a:pt x="70" y="1238"/>
                  </a:lnTo>
                  <a:cubicBezTo>
                    <a:pt x="0" y="982"/>
                    <a:pt x="0" y="701"/>
                    <a:pt x="47" y="445"/>
                  </a:cubicBezTo>
                  <a:lnTo>
                    <a:pt x="210" y="445"/>
                  </a:lnTo>
                  <a:cubicBezTo>
                    <a:pt x="607" y="491"/>
                    <a:pt x="911" y="281"/>
                    <a:pt x="1238" y="141"/>
                  </a:cubicBezTo>
                  <a:cubicBezTo>
                    <a:pt x="1565" y="1"/>
                    <a:pt x="1751" y="94"/>
                    <a:pt x="1798" y="445"/>
                  </a:cubicBezTo>
                  <a:cubicBezTo>
                    <a:pt x="1495" y="631"/>
                    <a:pt x="1214" y="865"/>
                    <a:pt x="818" y="865"/>
                  </a:cubicBezTo>
                  <a:cubicBezTo>
                    <a:pt x="631" y="865"/>
                    <a:pt x="491" y="1052"/>
                    <a:pt x="397" y="123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7625;p52"/>
            <p:cNvSpPr/>
            <p:nvPr/>
          </p:nvSpPr>
          <p:spPr>
            <a:xfrm>
              <a:off x="1592775" y="2863025"/>
              <a:ext cx="30975" cy="50225"/>
            </a:xfrm>
            <a:custGeom>
              <a:avLst/>
              <a:gdLst/>
              <a:ahLst/>
              <a:cxnLst/>
              <a:rect l="l" t="t" r="r" b="b"/>
              <a:pathLst>
                <a:path w="1239" h="2009" extrusionOk="0">
                  <a:moveTo>
                    <a:pt x="935" y="2009"/>
                  </a:moveTo>
                  <a:lnTo>
                    <a:pt x="561" y="2009"/>
                  </a:lnTo>
                  <a:cubicBezTo>
                    <a:pt x="561" y="1799"/>
                    <a:pt x="631" y="1565"/>
                    <a:pt x="538" y="1425"/>
                  </a:cubicBezTo>
                  <a:cubicBezTo>
                    <a:pt x="1" y="631"/>
                    <a:pt x="725" y="398"/>
                    <a:pt x="1122" y="1"/>
                  </a:cubicBezTo>
                  <a:cubicBezTo>
                    <a:pt x="1238" y="701"/>
                    <a:pt x="958" y="1332"/>
                    <a:pt x="935" y="200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7626;p52"/>
            <p:cNvSpPr/>
            <p:nvPr/>
          </p:nvSpPr>
          <p:spPr>
            <a:xfrm>
              <a:off x="1496475" y="2838525"/>
              <a:ext cx="25700" cy="39700"/>
            </a:xfrm>
            <a:custGeom>
              <a:avLst/>
              <a:gdLst/>
              <a:ahLst/>
              <a:cxnLst/>
              <a:rect l="l" t="t" r="r" b="b"/>
              <a:pathLst>
                <a:path w="1028" h="1588" extrusionOk="0">
                  <a:moveTo>
                    <a:pt x="281" y="1588"/>
                  </a:moveTo>
                  <a:lnTo>
                    <a:pt x="117" y="1588"/>
                  </a:lnTo>
                  <a:cubicBezTo>
                    <a:pt x="1" y="1191"/>
                    <a:pt x="141" y="841"/>
                    <a:pt x="234" y="467"/>
                  </a:cubicBezTo>
                  <a:cubicBezTo>
                    <a:pt x="234" y="327"/>
                    <a:pt x="257" y="187"/>
                    <a:pt x="257" y="0"/>
                  </a:cubicBezTo>
                  <a:cubicBezTo>
                    <a:pt x="1028" y="584"/>
                    <a:pt x="1028" y="1074"/>
                    <a:pt x="281" y="158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7627;p52"/>
            <p:cNvSpPr/>
            <p:nvPr/>
          </p:nvSpPr>
          <p:spPr>
            <a:xfrm>
              <a:off x="1600950" y="2966925"/>
              <a:ext cx="16375" cy="49650"/>
            </a:xfrm>
            <a:custGeom>
              <a:avLst/>
              <a:gdLst/>
              <a:ahLst/>
              <a:cxnLst/>
              <a:rect l="l" t="t" r="r" b="b"/>
              <a:pathLst>
                <a:path w="655" h="1986" extrusionOk="0">
                  <a:moveTo>
                    <a:pt x="234" y="211"/>
                  </a:moveTo>
                  <a:cubicBezTo>
                    <a:pt x="304" y="94"/>
                    <a:pt x="421" y="1"/>
                    <a:pt x="561" y="1"/>
                  </a:cubicBezTo>
                  <a:cubicBezTo>
                    <a:pt x="631" y="678"/>
                    <a:pt x="655" y="1332"/>
                    <a:pt x="608" y="1985"/>
                  </a:cubicBezTo>
                  <a:cubicBezTo>
                    <a:pt x="234" y="1939"/>
                    <a:pt x="1" y="1799"/>
                    <a:pt x="164" y="1355"/>
                  </a:cubicBezTo>
                  <a:cubicBezTo>
                    <a:pt x="304" y="981"/>
                    <a:pt x="211" y="584"/>
                    <a:pt x="234" y="21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7628;p52"/>
            <p:cNvSpPr/>
            <p:nvPr/>
          </p:nvSpPr>
          <p:spPr>
            <a:xfrm>
              <a:off x="1335950" y="2804650"/>
              <a:ext cx="23975" cy="34475"/>
            </a:xfrm>
            <a:custGeom>
              <a:avLst/>
              <a:gdLst/>
              <a:ahLst/>
              <a:cxnLst/>
              <a:rect l="l" t="t" r="r" b="b"/>
              <a:pathLst>
                <a:path w="959" h="1379" extrusionOk="0">
                  <a:moveTo>
                    <a:pt x="958" y="1"/>
                  </a:moveTo>
                  <a:cubicBezTo>
                    <a:pt x="935" y="678"/>
                    <a:pt x="795" y="1262"/>
                    <a:pt x="1" y="1379"/>
                  </a:cubicBezTo>
                  <a:cubicBezTo>
                    <a:pt x="351" y="958"/>
                    <a:pt x="444" y="328"/>
                    <a:pt x="9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7629;p52"/>
            <p:cNvSpPr/>
            <p:nvPr/>
          </p:nvSpPr>
          <p:spPr>
            <a:xfrm>
              <a:off x="1503475" y="3051575"/>
              <a:ext cx="9950" cy="34450"/>
            </a:xfrm>
            <a:custGeom>
              <a:avLst/>
              <a:gdLst/>
              <a:ahLst/>
              <a:cxnLst/>
              <a:rect l="l" t="t" r="r" b="b"/>
              <a:pathLst>
                <a:path w="398" h="1378" extrusionOk="0">
                  <a:moveTo>
                    <a:pt x="71" y="0"/>
                  </a:moveTo>
                  <a:cubicBezTo>
                    <a:pt x="258" y="24"/>
                    <a:pt x="398" y="210"/>
                    <a:pt x="374" y="421"/>
                  </a:cubicBezTo>
                  <a:lnTo>
                    <a:pt x="374" y="1378"/>
                  </a:lnTo>
                  <a:lnTo>
                    <a:pt x="47" y="1378"/>
                  </a:lnTo>
                  <a:cubicBezTo>
                    <a:pt x="1" y="911"/>
                    <a:pt x="1" y="444"/>
                    <a:pt x="7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7630;p52"/>
            <p:cNvSpPr/>
            <p:nvPr/>
          </p:nvSpPr>
          <p:spPr>
            <a:xfrm>
              <a:off x="1602125" y="2922575"/>
              <a:ext cx="14625" cy="15200"/>
            </a:xfrm>
            <a:custGeom>
              <a:avLst/>
              <a:gdLst/>
              <a:ahLst/>
              <a:cxnLst/>
              <a:rect l="l" t="t" r="r" b="b"/>
              <a:pathLst>
                <a:path w="585" h="608" extrusionOk="0">
                  <a:moveTo>
                    <a:pt x="538" y="607"/>
                  </a:moveTo>
                  <a:lnTo>
                    <a:pt x="1" y="397"/>
                  </a:lnTo>
                  <a:cubicBezTo>
                    <a:pt x="24" y="24"/>
                    <a:pt x="304" y="0"/>
                    <a:pt x="584" y="0"/>
                  </a:cubicBezTo>
                  <a:cubicBezTo>
                    <a:pt x="561" y="210"/>
                    <a:pt x="561" y="397"/>
                    <a:pt x="538" y="60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7631;p52"/>
            <p:cNvSpPr/>
            <p:nvPr/>
          </p:nvSpPr>
          <p:spPr>
            <a:xfrm>
              <a:off x="1609125" y="2828600"/>
              <a:ext cx="12875" cy="19875"/>
            </a:xfrm>
            <a:custGeom>
              <a:avLst/>
              <a:gdLst/>
              <a:ahLst/>
              <a:cxnLst/>
              <a:rect l="l" t="t" r="r" b="b"/>
              <a:pathLst>
                <a:path w="515" h="795" extrusionOk="0">
                  <a:moveTo>
                    <a:pt x="444" y="794"/>
                  </a:moveTo>
                  <a:cubicBezTo>
                    <a:pt x="1" y="467"/>
                    <a:pt x="1" y="374"/>
                    <a:pt x="421" y="0"/>
                  </a:cubicBezTo>
                  <a:cubicBezTo>
                    <a:pt x="491" y="257"/>
                    <a:pt x="514" y="537"/>
                    <a:pt x="444" y="7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7632;p52"/>
            <p:cNvSpPr/>
            <p:nvPr/>
          </p:nvSpPr>
          <p:spPr>
            <a:xfrm>
              <a:off x="1501725" y="3175325"/>
              <a:ext cx="13450" cy="19275"/>
            </a:xfrm>
            <a:custGeom>
              <a:avLst/>
              <a:gdLst/>
              <a:ahLst/>
              <a:cxnLst/>
              <a:rect l="l" t="t" r="r" b="b"/>
              <a:pathLst>
                <a:path w="538" h="771" extrusionOk="0">
                  <a:moveTo>
                    <a:pt x="281" y="0"/>
                  </a:moveTo>
                  <a:cubicBezTo>
                    <a:pt x="538" y="187"/>
                    <a:pt x="538" y="584"/>
                    <a:pt x="281" y="771"/>
                  </a:cubicBezTo>
                  <a:cubicBezTo>
                    <a:pt x="1" y="584"/>
                    <a:pt x="1" y="187"/>
                    <a:pt x="2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7633;p52"/>
            <p:cNvSpPr/>
            <p:nvPr/>
          </p:nvSpPr>
          <p:spPr>
            <a:xfrm>
              <a:off x="1389650" y="2749800"/>
              <a:ext cx="16375" cy="14600"/>
            </a:xfrm>
            <a:custGeom>
              <a:avLst/>
              <a:gdLst/>
              <a:ahLst/>
              <a:cxnLst/>
              <a:rect l="l" t="t" r="r" b="b"/>
              <a:pathLst>
                <a:path w="655" h="584" extrusionOk="0">
                  <a:moveTo>
                    <a:pt x="398" y="0"/>
                  </a:moveTo>
                  <a:cubicBezTo>
                    <a:pt x="655" y="467"/>
                    <a:pt x="328" y="537"/>
                    <a:pt x="1" y="584"/>
                  </a:cubicBezTo>
                  <a:cubicBezTo>
                    <a:pt x="1" y="327"/>
                    <a:pt x="164" y="94"/>
                    <a:pt x="39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7634;p52"/>
            <p:cNvSpPr/>
            <p:nvPr/>
          </p:nvSpPr>
          <p:spPr>
            <a:xfrm>
              <a:off x="1501725" y="2991450"/>
              <a:ext cx="15800" cy="20450"/>
            </a:xfrm>
            <a:custGeom>
              <a:avLst/>
              <a:gdLst/>
              <a:ahLst/>
              <a:cxnLst/>
              <a:rect l="l" t="t" r="r" b="b"/>
              <a:pathLst>
                <a:path w="632" h="818" extrusionOk="0">
                  <a:moveTo>
                    <a:pt x="257" y="818"/>
                  </a:moveTo>
                  <a:lnTo>
                    <a:pt x="94" y="818"/>
                  </a:lnTo>
                  <a:cubicBezTo>
                    <a:pt x="1" y="537"/>
                    <a:pt x="47" y="234"/>
                    <a:pt x="211" y="0"/>
                  </a:cubicBezTo>
                  <a:cubicBezTo>
                    <a:pt x="631" y="257"/>
                    <a:pt x="187" y="561"/>
                    <a:pt x="257" y="81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7635;p52"/>
            <p:cNvSpPr/>
            <p:nvPr/>
          </p:nvSpPr>
          <p:spPr>
            <a:xfrm>
              <a:off x="1373900" y="2770225"/>
              <a:ext cx="10525" cy="14625"/>
            </a:xfrm>
            <a:custGeom>
              <a:avLst/>
              <a:gdLst/>
              <a:ahLst/>
              <a:cxnLst/>
              <a:rect l="l" t="t" r="r" b="b"/>
              <a:pathLst>
                <a:path w="421" h="585" extrusionOk="0">
                  <a:moveTo>
                    <a:pt x="421" y="0"/>
                  </a:moveTo>
                  <a:cubicBezTo>
                    <a:pt x="421" y="257"/>
                    <a:pt x="397" y="537"/>
                    <a:pt x="24" y="584"/>
                  </a:cubicBezTo>
                  <a:cubicBezTo>
                    <a:pt x="0" y="304"/>
                    <a:pt x="164" y="70"/>
                    <a:pt x="4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7636;p52"/>
            <p:cNvSpPr/>
            <p:nvPr/>
          </p:nvSpPr>
          <p:spPr>
            <a:xfrm>
              <a:off x="1504075" y="3145550"/>
              <a:ext cx="9350" cy="9350"/>
            </a:xfrm>
            <a:custGeom>
              <a:avLst/>
              <a:gdLst/>
              <a:ahLst/>
              <a:cxnLst/>
              <a:rect l="l" t="t" r="r" b="b"/>
              <a:pathLst>
                <a:path w="374" h="374" extrusionOk="0">
                  <a:moveTo>
                    <a:pt x="187" y="0"/>
                  </a:moveTo>
                  <a:cubicBezTo>
                    <a:pt x="374" y="117"/>
                    <a:pt x="374" y="257"/>
                    <a:pt x="187" y="374"/>
                  </a:cubicBezTo>
                  <a:cubicBezTo>
                    <a:pt x="0" y="257"/>
                    <a:pt x="0" y="140"/>
                    <a:pt x="1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7637;p52"/>
            <p:cNvSpPr/>
            <p:nvPr/>
          </p:nvSpPr>
          <p:spPr>
            <a:xfrm>
              <a:off x="1749225" y="2768475"/>
              <a:ext cx="11100" cy="11700"/>
            </a:xfrm>
            <a:custGeom>
              <a:avLst/>
              <a:gdLst/>
              <a:ahLst/>
              <a:cxnLst/>
              <a:rect l="l" t="t" r="r" b="b"/>
              <a:pathLst>
                <a:path w="444" h="468" extrusionOk="0">
                  <a:moveTo>
                    <a:pt x="444" y="444"/>
                  </a:moveTo>
                  <a:cubicBezTo>
                    <a:pt x="187" y="467"/>
                    <a:pt x="0" y="234"/>
                    <a:pt x="70" y="0"/>
                  </a:cubicBezTo>
                  <a:cubicBezTo>
                    <a:pt x="280" y="24"/>
                    <a:pt x="444" y="211"/>
                    <a:pt x="444" y="44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7638;p52"/>
            <p:cNvSpPr/>
            <p:nvPr/>
          </p:nvSpPr>
          <p:spPr>
            <a:xfrm>
              <a:off x="1720625" y="2739275"/>
              <a:ext cx="11100" cy="10550"/>
            </a:xfrm>
            <a:custGeom>
              <a:avLst/>
              <a:gdLst/>
              <a:ahLst/>
              <a:cxnLst/>
              <a:rect l="l" t="t" r="r" b="b"/>
              <a:pathLst>
                <a:path w="444" h="422" extrusionOk="0">
                  <a:moveTo>
                    <a:pt x="444" y="398"/>
                  </a:moveTo>
                  <a:cubicBezTo>
                    <a:pt x="140" y="421"/>
                    <a:pt x="0" y="281"/>
                    <a:pt x="24" y="1"/>
                  </a:cubicBezTo>
                  <a:cubicBezTo>
                    <a:pt x="234" y="24"/>
                    <a:pt x="397" y="188"/>
                    <a:pt x="444" y="39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7639;p52"/>
            <p:cNvSpPr/>
            <p:nvPr/>
          </p:nvSpPr>
          <p:spPr>
            <a:xfrm>
              <a:off x="1819275" y="2839675"/>
              <a:ext cx="4675" cy="4125"/>
            </a:xfrm>
            <a:custGeom>
              <a:avLst/>
              <a:gdLst/>
              <a:ahLst/>
              <a:cxnLst/>
              <a:rect l="l" t="t" r="r" b="b"/>
              <a:pathLst>
                <a:path w="187" h="165" extrusionOk="0">
                  <a:moveTo>
                    <a:pt x="163" y="164"/>
                  </a:moveTo>
                  <a:lnTo>
                    <a:pt x="0" y="1"/>
                  </a:lnTo>
                  <a:cubicBezTo>
                    <a:pt x="93" y="1"/>
                    <a:pt x="187" y="71"/>
                    <a:pt x="163" y="16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7640;p52"/>
            <p:cNvSpPr/>
            <p:nvPr/>
          </p:nvSpPr>
          <p:spPr>
            <a:xfrm>
              <a:off x="1715950" y="2730525"/>
              <a:ext cx="4100" cy="4125"/>
            </a:xfrm>
            <a:custGeom>
              <a:avLst/>
              <a:gdLst/>
              <a:ahLst/>
              <a:cxnLst/>
              <a:rect l="l" t="t" r="r" b="b"/>
              <a:pathLst>
                <a:path w="164" h="165" extrusionOk="0">
                  <a:moveTo>
                    <a:pt x="141" y="164"/>
                  </a:moveTo>
                  <a:lnTo>
                    <a:pt x="0" y="1"/>
                  </a:lnTo>
                  <a:cubicBezTo>
                    <a:pt x="94" y="1"/>
                    <a:pt x="164" y="71"/>
                    <a:pt x="141" y="16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7641;p52"/>
            <p:cNvSpPr/>
            <p:nvPr/>
          </p:nvSpPr>
          <p:spPr>
            <a:xfrm>
              <a:off x="1731700" y="2830350"/>
              <a:ext cx="32725" cy="35050"/>
            </a:xfrm>
            <a:custGeom>
              <a:avLst/>
              <a:gdLst/>
              <a:ahLst/>
              <a:cxnLst/>
              <a:rect l="l" t="t" r="r" b="b"/>
              <a:pathLst>
                <a:path w="1309" h="1402" extrusionOk="0">
                  <a:moveTo>
                    <a:pt x="1" y="1401"/>
                  </a:moveTo>
                  <a:cubicBezTo>
                    <a:pt x="281" y="1028"/>
                    <a:pt x="514" y="631"/>
                    <a:pt x="655" y="187"/>
                  </a:cubicBezTo>
                  <a:cubicBezTo>
                    <a:pt x="701" y="47"/>
                    <a:pt x="865" y="0"/>
                    <a:pt x="981" y="47"/>
                  </a:cubicBezTo>
                  <a:cubicBezTo>
                    <a:pt x="1075" y="94"/>
                    <a:pt x="1122" y="187"/>
                    <a:pt x="1122" y="280"/>
                  </a:cubicBezTo>
                  <a:cubicBezTo>
                    <a:pt x="1308" y="1098"/>
                    <a:pt x="1122" y="1261"/>
                    <a:pt x="1" y="140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7642;p52"/>
            <p:cNvSpPr/>
            <p:nvPr/>
          </p:nvSpPr>
          <p:spPr>
            <a:xfrm>
              <a:off x="1512825" y="2997275"/>
              <a:ext cx="94575" cy="124375"/>
            </a:xfrm>
            <a:custGeom>
              <a:avLst/>
              <a:gdLst/>
              <a:ahLst/>
              <a:cxnLst/>
              <a:rect l="l" t="t" r="r" b="b"/>
              <a:pathLst>
                <a:path w="3783" h="4975" extrusionOk="0">
                  <a:moveTo>
                    <a:pt x="0" y="1378"/>
                  </a:moveTo>
                  <a:cubicBezTo>
                    <a:pt x="94" y="1192"/>
                    <a:pt x="234" y="1005"/>
                    <a:pt x="421" y="1005"/>
                  </a:cubicBezTo>
                  <a:cubicBezTo>
                    <a:pt x="817" y="1005"/>
                    <a:pt x="1098" y="771"/>
                    <a:pt x="1401" y="585"/>
                  </a:cubicBezTo>
                  <a:cubicBezTo>
                    <a:pt x="1635" y="374"/>
                    <a:pt x="2148" y="491"/>
                    <a:pt x="2172" y="1"/>
                  </a:cubicBezTo>
                  <a:lnTo>
                    <a:pt x="2569" y="1"/>
                  </a:lnTo>
                  <a:cubicBezTo>
                    <a:pt x="2615" y="304"/>
                    <a:pt x="2522" y="608"/>
                    <a:pt x="2288" y="795"/>
                  </a:cubicBezTo>
                  <a:cubicBezTo>
                    <a:pt x="2032" y="982"/>
                    <a:pt x="1985" y="1332"/>
                    <a:pt x="2195" y="1565"/>
                  </a:cubicBezTo>
                  <a:cubicBezTo>
                    <a:pt x="2452" y="1939"/>
                    <a:pt x="2732" y="1682"/>
                    <a:pt x="2989" y="1565"/>
                  </a:cubicBezTo>
                  <a:cubicBezTo>
                    <a:pt x="3339" y="1775"/>
                    <a:pt x="3783" y="1845"/>
                    <a:pt x="3316" y="2476"/>
                  </a:cubicBezTo>
                  <a:cubicBezTo>
                    <a:pt x="2942" y="3013"/>
                    <a:pt x="2779" y="3737"/>
                    <a:pt x="3362" y="4344"/>
                  </a:cubicBezTo>
                  <a:cubicBezTo>
                    <a:pt x="3502" y="4460"/>
                    <a:pt x="3549" y="4647"/>
                    <a:pt x="3456" y="4811"/>
                  </a:cubicBezTo>
                  <a:cubicBezTo>
                    <a:pt x="3246" y="4974"/>
                    <a:pt x="3106" y="4764"/>
                    <a:pt x="2989" y="4647"/>
                  </a:cubicBezTo>
                  <a:cubicBezTo>
                    <a:pt x="2779" y="4390"/>
                    <a:pt x="2405" y="4320"/>
                    <a:pt x="2125" y="4460"/>
                  </a:cubicBezTo>
                  <a:cubicBezTo>
                    <a:pt x="1261" y="4811"/>
                    <a:pt x="888" y="4577"/>
                    <a:pt x="537" y="3690"/>
                  </a:cubicBezTo>
                  <a:cubicBezTo>
                    <a:pt x="514" y="3643"/>
                    <a:pt x="444" y="3597"/>
                    <a:pt x="421" y="3550"/>
                  </a:cubicBezTo>
                  <a:cubicBezTo>
                    <a:pt x="771" y="2733"/>
                    <a:pt x="374" y="2056"/>
                    <a:pt x="0" y="1378"/>
                  </a:cubicBezTo>
                  <a:close/>
                  <a:moveTo>
                    <a:pt x="1821" y="3923"/>
                  </a:moveTo>
                  <a:cubicBezTo>
                    <a:pt x="2732" y="3526"/>
                    <a:pt x="2755" y="3386"/>
                    <a:pt x="2078" y="2873"/>
                  </a:cubicBezTo>
                  <a:cubicBezTo>
                    <a:pt x="1985" y="3176"/>
                    <a:pt x="1915" y="3480"/>
                    <a:pt x="1821" y="392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7643;p52"/>
            <p:cNvSpPr/>
            <p:nvPr/>
          </p:nvSpPr>
          <p:spPr>
            <a:xfrm>
              <a:off x="1528000" y="2964600"/>
              <a:ext cx="18700" cy="21625"/>
            </a:xfrm>
            <a:custGeom>
              <a:avLst/>
              <a:gdLst/>
              <a:ahLst/>
              <a:cxnLst/>
              <a:rect l="l" t="t" r="r" b="b"/>
              <a:pathLst>
                <a:path w="748" h="865" extrusionOk="0">
                  <a:moveTo>
                    <a:pt x="281" y="0"/>
                  </a:moveTo>
                  <a:cubicBezTo>
                    <a:pt x="514" y="117"/>
                    <a:pt x="747" y="257"/>
                    <a:pt x="701" y="584"/>
                  </a:cubicBezTo>
                  <a:cubicBezTo>
                    <a:pt x="701" y="748"/>
                    <a:pt x="537" y="864"/>
                    <a:pt x="351" y="841"/>
                  </a:cubicBezTo>
                  <a:cubicBezTo>
                    <a:pt x="24" y="771"/>
                    <a:pt x="0" y="514"/>
                    <a:pt x="24" y="234"/>
                  </a:cubicBezTo>
                  <a:cubicBezTo>
                    <a:pt x="24" y="70"/>
                    <a:pt x="117" y="0"/>
                    <a:pt x="2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7644;p52"/>
            <p:cNvSpPr/>
            <p:nvPr/>
          </p:nvSpPr>
          <p:spPr>
            <a:xfrm>
              <a:off x="1567100" y="2978025"/>
              <a:ext cx="20450" cy="19275"/>
            </a:xfrm>
            <a:custGeom>
              <a:avLst/>
              <a:gdLst/>
              <a:ahLst/>
              <a:cxnLst/>
              <a:rect l="l" t="t" r="r" b="b"/>
              <a:pathLst>
                <a:path w="818" h="771" extrusionOk="0">
                  <a:moveTo>
                    <a:pt x="398" y="771"/>
                  </a:moveTo>
                  <a:lnTo>
                    <a:pt x="1" y="771"/>
                  </a:lnTo>
                  <a:lnTo>
                    <a:pt x="1" y="467"/>
                  </a:lnTo>
                  <a:cubicBezTo>
                    <a:pt x="1" y="234"/>
                    <a:pt x="1" y="0"/>
                    <a:pt x="351" y="0"/>
                  </a:cubicBezTo>
                  <a:cubicBezTo>
                    <a:pt x="514" y="0"/>
                    <a:pt x="654" y="94"/>
                    <a:pt x="724" y="257"/>
                  </a:cubicBezTo>
                  <a:cubicBezTo>
                    <a:pt x="818" y="514"/>
                    <a:pt x="608" y="654"/>
                    <a:pt x="398" y="77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7645;p52"/>
            <p:cNvSpPr/>
            <p:nvPr/>
          </p:nvSpPr>
          <p:spPr>
            <a:xfrm>
              <a:off x="1554250" y="2948825"/>
              <a:ext cx="17550" cy="17550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1" y="398"/>
                  </a:moveTo>
                  <a:cubicBezTo>
                    <a:pt x="678" y="585"/>
                    <a:pt x="608" y="701"/>
                    <a:pt x="468" y="678"/>
                  </a:cubicBezTo>
                  <a:cubicBezTo>
                    <a:pt x="258" y="608"/>
                    <a:pt x="1" y="561"/>
                    <a:pt x="24" y="258"/>
                  </a:cubicBezTo>
                  <a:cubicBezTo>
                    <a:pt x="24" y="118"/>
                    <a:pt x="141" y="24"/>
                    <a:pt x="281" y="24"/>
                  </a:cubicBezTo>
                  <a:cubicBezTo>
                    <a:pt x="561" y="1"/>
                    <a:pt x="655" y="188"/>
                    <a:pt x="701" y="39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7646;p52"/>
            <p:cNvSpPr/>
            <p:nvPr/>
          </p:nvSpPr>
          <p:spPr>
            <a:xfrm>
              <a:off x="1834450" y="2966925"/>
              <a:ext cx="28625" cy="42650"/>
            </a:xfrm>
            <a:custGeom>
              <a:avLst/>
              <a:gdLst/>
              <a:ahLst/>
              <a:cxnLst/>
              <a:rect l="l" t="t" r="r" b="b"/>
              <a:pathLst>
                <a:path w="1145" h="1706" extrusionOk="0">
                  <a:moveTo>
                    <a:pt x="23" y="1402"/>
                  </a:moveTo>
                  <a:lnTo>
                    <a:pt x="23" y="538"/>
                  </a:lnTo>
                  <a:cubicBezTo>
                    <a:pt x="0" y="118"/>
                    <a:pt x="234" y="1"/>
                    <a:pt x="607" y="24"/>
                  </a:cubicBezTo>
                  <a:cubicBezTo>
                    <a:pt x="607" y="188"/>
                    <a:pt x="584" y="351"/>
                    <a:pt x="701" y="491"/>
                  </a:cubicBezTo>
                  <a:cubicBezTo>
                    <a:pt x="1144" y="1005"/>
                    <a:pt x="1144" y="1005"/>
                    <a:pt x="887" y="1682"/>
                  </a:cubicBezTo>
                  <a:cubicBezTo>
                    <a:pt x="560" y="1705"/>
                    <a:pt x="374" y="1285"/>
                    <a:pt x="23" y="140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7647;p52"/>
            <p:cNvSpPr/>
            <p:nvPr/>
          </p:nvSpPr>
          <p:spPr>
            <a:xfrm>
              <a:off x="1558350" y="3069075"/>
              <a:ext cx="23375" cy="26300"/>
            </a:xfrm>
            <a:custGeom>
              <a:avLst/>
              <a:gdLst/>
              <a:ahLst/>
              <a:cxnLst/>
              <a:rect l="l" t="t" r="r" b="b"/>
              <a:pathLst>
                <a:path w="935" h="1052" extrusionOk="0">
                  <a:moveTo>
                    <a:pt x="0" y="1051"/>
                  </a:moveTo>
                  <a:cubicBezTo>
                    <a:pt x="94" y="608"/>
                    <a:pt x="164" y="304"/>
                    <a:pt x="257" y="1"/>
                  </a:cubicBezTo>
                  <a:cubicBezTo>
                    <a:pt x="934" y="538"/>
                    <a:pt x="911" y="654"/>
                    <a:pt x="0" y="105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1014153" y="1342616"/>
            <a:ext cx="102994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Decreto 610 de 2022: </a:t>
            </a:r>
            <a:r>
              <a:rPr lang="es-MX" dirty="0">
                <a:hlinkClick r:id="rId8"/>
              </a:rPr>
              <a:t>https://sisjur.bogotajuridica.gov.co/sisjur/normas/Norma1.jsp?i=132097</a:t>
            </a:r>
            <a:endParaRPr lang="es-MX" dirty="0"/>
          </a:p>
          <a:p>
            <a:r>
              <a:rPr lang="es-CO" dirty="0"/>
              <a:t>Circular 048 de 2023: </a:t>
            </a:r>
            <a:r>
              <a:rPr lang="es-CO" dirty="0">
                <a:hlinkClick r:id="rId9"/>
              </a:rPr>
              <a:t>https://sisjur.bogotajuridica.gov.co/sisjur/normas/Norma1.jsp?i=152429</a:t>
            </a:r>
            <a:r>
              <a:rPr lang="es-CO" dirty="0"/>
              <a:t> </a:t>
            </a:r>
            <a:endParaRPr lang="es-MX" dirty="0"/>
          </a:p>
          <a:p>
            <a:endParaRPr lang="es-MX" dirty="0"/>
          </a:p>
          <a:p>
            <a:r>
              <a:rPr lang="es-MX" dirty="0"/>
              <a:t>Cartilla para la implementación del Modelo de Gestión Jurídica Anticorrupción MGJA: </a:t>
            </a:r>
            <a:r>
              <a:rPr lang="es-MX" dirty="0">
                <a:hlinkClick r:id="rId10"/>
              </a:rPr>
              <a:t>https://legalbog.secretariajuridica.gov.co/biblioteca-publico#/biblioteca-publico/2359</a:t>
            </a:r>
            <a:r>
              <a:rPr lang="es-MX" dirty="0"/>
              <a:t> </a:t>
            </a:r>
          </a:p>
          <a:p>
            <a:endParaRPr lang="es-MX" dirty="0"/>
          </a:p>
          <a:p>
            <a:r>
              <a:rPr lang="es-CO" dirty="0"/>
              <a:t>Documento 3 de 2023, banco de preguntas: </a:t>
            </a:r>
            <a:r>
              <a:rPr lang="es-CO" dirty="0">
                <a:hlinkClick r:id="rId11"/>
              </a:rPr>
              <a:t>https://sisjur.bogotajuridica.gov.co/sisjur/normas/Norma1.jsp?i=151637</a:t>
            </a:r>
            <a:r>
              <a:rPr lang="es-CO" dirty="0"/>
              <a:t> </a:t>
            </a:r>
          </a:p>
          <a:p>
            <a:endParaRPr lang="es-MX" dirty="0"/>
          </a:p>
          <a:p>
            <a:r>
              <a:rPr lang="es-MX" dirty="0"/>
              <a:t>Documento de conductas penales y disciplinarias en el marco de la lucha contra la corrupción.</a:t>
            </a:r>
          </a:p>
          <a:p>
            <a:r>
              <a:rPr lang="es-CO" dirty="0">
                <a:hlinkClick r:id="rId12"/>
              </a:rPr>
              <a:t>https://secretariajuridica.gov.co/sites/default/files/2023-08/Entrega%20conductas%20penales%20y%20disciplinarias%2031-08-2023.pdf</a:t>
            </a:r>
            <a:r>
              <a:rPr lang="es-CO" dirty="0"/>
              <a:t> </a:t>
            </a:r>
          </a:p>
          <a:p>
            <a:endParaRPr lang="es-MX" dirty="0"/>
          </a:p>
          <a:p>
            <a:r>
              <a:rPr lang="es-MX" dirty="0"/>
              <a:t>Observatorio Distrital de Contratación y Lucha Anticorrupción: </a:t>
            </a:r>
            <a:r>
              <a:rPr lang="es-MX" dirty="0">
                <a:hlinkClick r:id="rId13"/>
              </a:rPr>
              <a:t>https://www.secretariajuridica.gov.co/odcla</a:t>
            </a:r>
            <a:r>
              <a:rPr lang="es-MX" dirty="0"/>
              <a:t> </a:t>
            </a:r>
            <a:endParaRPr lang="es-CO" dirty="0"/>
          </a:p>
          <a:p>
            <a:endParaRPr lang="es-CO" dirty="0"/>
          </a:p>
          <a:p>
            <a:r>
              <a:rPr lang="es-CO" dirty="0"/>
              <a:t> </a:t>
            </a:r>
          </a:p>
          <a:p>
            <a:endParaRPr lang="es-MX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8751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8000"/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7D47A72-D4DD-4A43-86E5-6543510D0AE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320"/>
                    </a14:imgEffect>
                    <a14:imgEffect>
                      <a14:saturation sat="2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4169" y="6199841"/>
            <a:ext cx="1927831" cy="658159"/>
          </a:xfrm>
          <a:prstGeom prst="rect">
            <a:avLst/>
          </a:prstGeom>
        </p:spPr>
      </p:pic>
      <p:sp>
        <p:nvSpPr>
          <p:cNvPr id="8" name="Google Shape;122;p3">
            <a:extLst>
              <a:ext uri="{FF2B5EF4-FFF2-40B4-BE49-F238E27FC236}">
                <a16:creationId xmlns:a16="http://schemas.microsoft.com/office/drawing/2014/main" id="{5AB3FFA5-C9AD-4B00-B408-82CBD5535F5A}"/>
              </a:ext>
            </a:extLst>
          </p:cNvPr>
          <p:cNvSpPr txBox="1"/>
          <p:nvPr/>
        </p:nvSpPr>
        <p:spPr>
          <a:xfrm>
            <a:off x="6096000" y="2798621"/>
            <a:ext cx="5675697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r>
              <a:rPr kumimoji="0" lang="es-CO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GRACIAS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858EEEC-A45C-465D-863E-BD2168C8A2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3768"/>
            <a:ext cx="5662863" cy="6861768"/>
          </a:xfrm>
          <a:prstGeom prst="rect">
            <a:avLst/>
          </a:prstGeom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55E27F21-9FD4-4974-B73F-06EDE8649E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711" y="106015"/>
            <a:ext cx="656762" cy="63771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EAE8D71-5037-4206-B5E7-D971EAE0260E}"/>
              </a:ext>
            </a:extLst>
          </p:cNvPr>
          <p:cNvSpPr txBox="1"/>
          <p:nvPr/>
        </p:nvSpPr>
        <p:spPr>
          <a:xfrm>
            <a:off x="11383753" y="740341"/>
            <a:ext cx="830677" cy="200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CO21/962806</a:t>
            </a:r>
          </a:p>
        </p:txBody>
      </p:sp>
    </p:spTree>
    <p:extLst>
      <p:ext uri="{BB962C8B-B14F-4D97-AF65-F5344CB8AC3E}">
        <p14:creationId xmlns:p14="http://schemas.microsoft.com/office/powerpoint/2010/main" val="1406478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647</Words>
  <Application>Microsoft Office PowerPoint</Application>
  <PresentationFormat>Panorámica</PresentationFormat>
  <Paragraphs>108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Caveat Brush</vt:lpstr>
      <vt:lpstr>Century Gothic</vt:lpstr>
      <vt:lpstr>Raleway</vt:lpstr>
      <vt:lpstr>1_Tema de Office</vt:lpstr>
      <vt:lpstr>2_Tema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Rosa Ramos Maria</dc:creator>
  <cp:lastModifiedBy>MARTHA REYES CASTILLO Reyes Castillo</cp:lastModifiedBy>
  <cp:revision>18</cp:revision>
  <dcterms:created xsi:type="dcterms:W3CDTF">2024-03-13T14:19:54Z</dcterms:created>
  <dcterms:modified xsi:type="dcterms:W3CDTF">2024-03-23T17:14:36Z</dcterms:modified>
</cp:coreProperties>
</file>